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9" r:id="rId1"/>
    <p:sldMasterId id="2147483690" r:id="rId2"/>
    <p:sldMasterId id="2147483719" r:id="rId3"/>
  </p:sldMasterIdLst>
  <p:notesMasterIdLst>
    <p:notesMasterId r:id="rId15"/>
  </p:notesMasterIdLst>
  <p:handoutMasterIdLst>
    <p:handoutMasterId r:id="rId16"/>
  </p:handoutMasterIdLst>
  <p:sldIdLst>
    <p:sldId id="860" r:id="rId4"/>
    <p:sldId id="5896" r:id="rId5"/>
    <p:sldId id="5892" r:id="rId6"/>
    <p:sldId id="5897" r:id="rId7"/>
    <p:sldId id="5891" r:id="rId8"/>
    <p:sldId id="5868" r:id="rId9"/>
    <p:sldId id="5894" r:id="rId10"/>
    <p:sldId id="5895" r:id="rId11"/>
    <p:sldId id="803" r:id="rId12"/>
    <p:sldId id="5900" r:id="rId13"/>
    <p:sldId id="5899" r:id="rId1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DA6B26"/>
    <a:srgbClr val="FFFFFF"/>
    <a:srgbClr val="FFFF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035" autoAdjust="0"/>
    <p:restoredTop sz="75000" autoAdjust="0"/>
  </p:normalViewPr>
  <p:slideViewPr>
    <p:cSldViewPr>
      <p:cViewPr varScale="1">
        <p:scale>
          <a:sx n="59" d="100"/>
          <a:sy n="59" d="100"/>
        </p:scale>
        <p:origin x="72" y="30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87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87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87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786EBFF-03BD-48E1-9F4B-96E50E912B30}" type="slidenum">
              <a:rPr lang="en-US"/>
              <a:pPr/>
              <a:t>‹#›</a:t>
            </a:fld>
            <a:endParaRPr lang="en-US"/>
          </a:p>
        </p:txBody>
      </p:sp>
    </p:spTree>
    <p:extLst>
      <p:ext uri="{BB962C8B-B14F-4D97-AF65-F5344CB8AC3E}">
        <p14:creationId xmlns:p14="http://schemas.microsoft.com/office/powerpoint/2010/main" val="1311086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defRPr>
            </a:lvl1pPr>
          </a:lstStyle>
          <a:p>
            <a:endParaRPr lang="en-US"/>
          </a:p>
        </p:txBody>
      </p:sp>
      <p:sp>
        <p:nvSpPr>
          <p:cNvPr id="36867"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defRPr>
            </a:lvl1pPr>
          </a:lstStyle>
          <a:p>
            <a:endParaRPr lang="en-US"/>
          </a:p>
        </p:txBody>
      </p:sp>
      <p:sp>
        <p:nvSpPr>
          <p:cNvPr id="36868" name="Rectangle 1028"/>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p:spPr>
      </p:sp>
      <p:sp>
        <p:nvSpPr>
          <p:cNvPr id="36869"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870"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defRPr>
            </a:lvl1pPr>
          </a:lstStyle>
          <a:p>
            <a:endParaRPr lang="en-US"/>
          </a:p>
        </p:txBody>
      </p:sp>
      <p:sp>
        <p:nvSpPr>
          <p:cNvPr id="36871"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charset="0"/>
              </a:defRPr>
            </a:lvl1pPr>
          </a:lstStyle>
          <a:p>
            <a:fld id="{1804FA69-CB9F-48A9-ADE9-5E8568E4F04A}" type="slidenum">
              <a:rPr lang="en-US"/>
              <a:pPr/>
              <a:t>‹#›</a:t>
            </a:fld>
            <a:endParaRPr lang="en-US"/>
          </a:p>
        </p:txBody>
      </p:sp>
    </p:spTree>
    <p:extLst>
      <p:ext uri="{BB962C8B-B14F-4D97-AF65-F5344CB8AC3E}">
        <p14:creationId xmlns:p14="http://schemas.microsoft.com/office/powerpoint/2010/main" val="81466140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charset="0"/>
        <a:ea typeface="+mn-ea"/>
        <a:cs typeface="+mn-cs"/>
      </a:defRPr>
    </a:lvl1pPr>
    <a:lvl2pPr marL="457200" algn="l" rtl="0" fontAlgn="base">
      <a:spcBef>
        <a:spcPct val="30000"/>
      </a:spcBef>
      <a:spcAft>
        <a:spcPct val="0"/>
      </a:spcAft>
      <a:defRPr sz="1200" kern="1200">
        <a:solidFill>
          <a:schemeClr val="tx1"/>
        </a:solidFill>
        <a:latin typeface="Times New Roman" charset="0"/>
        <a:ea typeface="+mn-ea"/>
        <a:cs typeface="+mn-cs"/>
      </a:defRPr>
    </a:lvl2pPr>
    <a:lvl3pPr marL="914400" algn="l" rtl="0" fontAlgn="base">
      <a:spcBef>
        <a:spcPct val="30000"/>
      </a:spcBef>
      <a:spcAft>
        <a:spcPct val="0"/>
      </a:spcAft>
      <a:defRPr sz="1200" kern="1200">
        <a:solidFill>
          <a:schemeClr val="tx1"/>
        </a:solidFill>
        <a:latin typeface="Times New Roman" charset="0"/>
        <a:ea typeface="+mn-ea"/>
        <a:cs typeface="+mn-cs"/>
      </a:defRPr>
    </a:lvl3pPr>
    <a:lvl4pPr marL="1371600" algn="l" rtl="0" fontAlgn="base">
      <a:spcBef>
        <a:spcPct val="30000"/>
      </a:spcBef>
      <a:spcAft>
        <a:spcPct val="0"/>
      </a:spcAft>
      <a:defRPr sz="1200" kern="1200">
        <a:solidFill>
          <a:schemeClr val="tx1"/>
        </a:solidFill>
        <a:latin typeface="Times New Roman" charset="0"/>
        <a:ea typeface="+mn-ea"/>
        <a:cs typeface="+mn-cs"/>
      </a:defRPr>
    </a:lvl4pPr>
    <a:lvl5pPr marL="1828800" algn="l" rtl="0" fontAlgn="base">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Die Tabakindustrie verwendet seit den 1950er Jahren Behauptungen über reduzierten Schaden, um ihre Produkte zu verkaufen, mit ihren Bemühungen, "sichere Zigaretten" zu fördern. "Schadensminderung"-Behauptungen sind seit ihrer Kommerzialisierung im Jahr 2003 zentral für die Vermarktung von E-Zigaretten.  
</a:t>
            </a:r>
          </a:p>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Die Tabakindustrie und ihre Verbündeten nutzen weiterhin Behauptungen über geringere Schäden, um gegen die Anwendung starker Tabakkontrollmaßnahmen auf E-Zigaretten und andere nicht verbrannte Tabakprodukte zu argumentieren.  So gibt es beispielsweise eine aggressive Lobbyarbeit, um die Delegierten der 11.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de-DE"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Vertragsparteienkonferenz für das WHO-Rahmenübereinkommen zur Tabakkontrolle davon zu überzeugen, E-Zigaretten und andere sogenannte rauchfreie Tabakprodukte als Teil der Tabakkontrolle zu übernehmen. 
Es gibt inzwischen eine umfangreiche wissenschaftliche Literatur, dass E-Zigaretten tatsächlich den Schaden verurteilen statt verringern, was die Argumente der Industrie widerlegt, sie sollten als Teil der modernen Tabakkontrolle gefördert werden.
</a:t>
            </a:r>
          </a:p>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Hintergrund:
FCTC-Vertragskonferenz: https://fctc.who.int/convention/conference-of-the-parties/sessions/eleventh-session-of-the-conference-of-the-parties
Materialien, die den Delegierten zur Förderung von E-Zigaretten zur Schadensminderung zur Verfügung gestellt werden: https://clivebates.com/documents/COP11letter.pdf</a:t>
            </a:r>
            <a:endParaRPr lang="en-US" sz="1200" u="none" kern="1200" dirty="0">
              <a:solidFill>
                <a:srgbClr val="CCCCFF"/>
              </a:solidFill>
              <a:effectLst/>
              <a:latin typeface="Times New Roman" charset="0"/>
              <a:ea typeface="+mn-ea"/>
              <a:cs typeface="+mn-cs"/>
            </a:endParaRPr>
          </a:p>
        </p:txBody>
      </p:sp>
      <p:sp>
        <p:nvSpPr>
          <p:cNvPr id="4" name="Slide Number Placeholder 3"/>
          <p:cNvSpPr>
            <a:spLocks noGrp="1"/>
          </p:cNvSpPr>
          <p:nvPr>
            <p:ph type="sldNum" sz="quarter" idx="5"/>
          </p:nvPr>
        </p:nvSpPr>
        <p:spPr/>
        <p:txBody>
          <a:bodyPr/>
          <a:lstStyle/>
          <a:p>
            <a:fld id="{1804FA69-CB9F-48A9-ADE9-5E8568E4F04A}" type="slidenum">
              <a:rPr lang="en-US" smtClean="0"/>
              <a:pPr/>
              <a:t>1</a:t>
            </a:fld>
            <a:endParaRPr lang="en-US"/>
          </a:p>
        </p:txBody>
      </p:sp>
    </p:spTree>
    <p:extLst>
      <p:ext uri="{BB962C8B-B14F-4D97-AF65-F5344CB8AC3E}">
        <p14:creationId xmlns:p14="http://schemas.microsoft.com/office/powerpoint/2010/main" val="1395370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Die Argumente der Tabakindustrie, dass E-Zigaretten den Schaden verringern, sind einfach: Sie erzeugen das Nikotin-Aerosol, das die Nutzer inhalieren, indem sie eine Flüssigkeit erhitzen, anstatt Tabak zu verbrennen, sodass die Nutzer nicht vielen giftigen Verbrennungsprodukten ausgesetzt sind und Menschen, die komplett von E-Zigaretten umsteigen, besser dran sind.  Dies ist ein plausibles Argument ohne direkte wissenschaftliche Belege für die Krankheitsrisiken von E-Zigaretten.
</a:t>
            </a:r>
          </a:p>
          <a:p>
            <a:r>
              <a:rPr lang="de-DE" dirty="0"/>
              <a:t>Im Gegensatz zu der ersten Kommerzialisierung von E-Zigaretten gibt es heute eine umfangreiche wissenschaftliche Literatur zu E-Zigaretten.</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2</a:t>
            </a:fld>
            <a:endParaRPr lang="en-US"/>
          </a:p>
        </p:txBody>
      </p:sp>
    </p:spTree>
    <p:extLst>
      <p:ext uri="{BB962C8B-B14F-4D97-AF65-F5344CB8AC3E}">
        <p14:creationId xmlns:p14="http://schemas.microsoft.com/office/powerpoint/2010/main" val="4175370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Die meisten Menschen glauben, dass E-Zigaretten 2003 in China als Hilfsmittel zur Raucherentwöhnung entwickelt wurden.
</a:t>
            </a:r>
          </a:p>
          <a:p>
            <a:r>
              <a:rPr lang="de-DE" dirty="0"/>
              <a:t>Tatsächlich hatte Philip Morris Mitte der 1990er Jahre eine E-Zigarette entwickelt und patentiert.  (Sie brachten sie nicht auf den Markt, weil sie befürchteten, dies könnte die FDA-Regulierung von Zigaretten als Arzneimittelabgabegeräte unterstützen.)
</a:t>
            </a:r>
          </a:p>
          <a:p>
            <a:r>
              <a:rPr lang="de-DE" dirty="0"/>
              <a:t>Sie entwickelten E-Zigaretten nicht als Hilfsmittel zum Aufhören oder zur Schadensminderung, sondern um gesundheitsbewusste Raucher zu halten, die aufhörten.
</a:t>
            </a:r>
          </a:p>
          <a:p>
            <a:r>
              <a:rPr lang="de-DE" dirty="0"/>
              <a:t>Die QR-Codes auf dieser Folie und anderen Linken zu den Papieren.
</a:t>
            </a:r>
          </a:p>
          <a:p>
            <a:r>
              <a:rPr lang="de-DE" dirty="0"/>
              <a:t>Link zum Papier: https://pubmed.ncbi.nlm.nih.gov/27852893/</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3</a:t>
            </a:fld>
            <a:endParaRPr lang="en-US"/>
          </a:p>
        </p:txBody>
      </p:sp>
    </p:spTree>
    <p:extLst>
      <p:ext uri="{BB962C8B-B14F-4D97-AF65-F5344CB8AC3E}">
        <p14:creationId xmlns:p14="http://schemas.microsoft.com/office/powerpoint/2010/main" val="1152320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Während Befürworter von E-Zigaretten weiterhin Behauptungen über reduzierte Schäden auf indirekten Beweisen für eine geringere Exposition gegenüber einigen Verbrennungsprodukten aufstellen, empfahl Philip Morris 2004, dass nach fünf Jahren auf dem Markt direkte Krankheitsbelege aus epidemiologischen Studien der angemessene Beleg seien. 
</a:t>
            </a:r>
          </a:p>
          <a:p>
            <a:r>
              <a:rPr lang="de-DE" dirty="0"/>
              <a:t>Link zum Dokument von Philip Morris: https://idl.ucsf.edu/docs/jlmc0180
Link zu dem Artikel von Tan et al.: https://pubmed.ncbi.nlm.nih.gov/23723740/</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4</a:t>
            </a:fld>
            <a:endParaRPr lang="en-US"/>
          </a:p>
        </p:txBody>
      </p:sp>
    </p:spTree>
    <p:extLst>
      <p:ext uri="{BB962C8B-B14F-4D97-AF65-F5344CB8AC3E}">
        <p14:creationId xmlns:p14="http://schemas.microsoft.com/office/powerpoint/2010/main" val="2880314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October 2023 there were 107 such epidemiological studies.  Overall, they showed similar risks to cigarettes for some diseases and, while lower than cigarettes, substantial disease risks for others.</a:t>
            </a:r>
          </a:p>
          <a:p>
            <a:endParaRPr lang="en-US" dirty="0"/>
          </a:p>
          <a:p>
            <a:r>
              <a:rPr lang="en-US" dirty="0"/>
              <a:t>Link to paper: https://pubmed.ncbi.nlm.nih.gov/38411454/</a:t>
            </a:r>
          </a:p>
          <a:p>
            <a:endParaRPr lang="en-US" dirty="0"/>
          </a:p>
          <a:p>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5</a:t>
            </a:fld>
            <a:endParaRPr lang="en-US"/>
          </a:p>
        </p:txBody>
      </p:sp>
    </p:spTree>
    <p:extLst>
      <p:ext uri="{BB962C8B-B14F-4D97-AF65-F5344CB8AC3E}">
        <p14:creationId xmlns:p14="http://schemas.microsoft.com/office/powerpoint/2010/main" val="1887289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epidemiology also shows that dual use (using both e-cigarettes and cigarettes) is risker than just smoking.  This is important because many adult e-cigarette users continue to smoke cigarettes.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Link to paper: https://pubmed.ncbi.nlm.nih.gov/38411454/</a:t>
            </a:r>
          </a:p>
          <a:p>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6</a:t>
            </a:fld>
            <a:endParaRPr lang="en-US"/>
          </a:p>
        </p:txBody>
      </p:sp>
    </p:spTree>
    <p:extLst>
      <p:ext uri="{BB962C8B-B14F-4D97-AF65-F5344CB8AC3E}">
        <p14:creationId xmlns:p14="http://schemas.microsoft.com/office/powerpoint/2010/main" val="3043992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Befürworter von E-Zigaretten verweisen zudem wiederholt auf Cochrane-Übersichten zu randomisierten kontrollierten Studien, die zeigen, dass das Angebot kostenloser E-Zigaretten (meist in Kombination mit Beratung zur Raucherentwöhnung) mit dem Aufhören zusammenhängt.  Ein Blick auf die einzelnen Studien zeigt jedoch, dass für jeden Raucher, der mit dem Rauchen aufhört, 1,9–3,7 zu Doppelkonsumenten werden, was den Gesamtschaden eher erhöht als verringert.
</a:t>
            </a:r>
          </a:p>
          <a:p>
            <a:r>
              <a:rPr lang="de-DE" dirty="0"/>
              <a:t>Link zum Papier: https://www.cochranelibrary.com/cdsr/doi/10.1002/14651858.CD010216.pub8/information</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7</a:t>
            </a:fld>
            <a:endParaRPr lang="en-US"/>
          </a:p>
        </p:txBody>
      </p:sp>
    </p:spTree>
    <p:extLst>
      <p:ext uri="{BB962C8B-B14F-4D97-AF65-F5344CB8AC3E}">
        <p14:creationId xmlns:p14="http://schemas.microsoft.com/office/powerpoint/2010/main" val="1388112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Und in der realen Welt sind Raucher, die E-Zigaretten benutzen, im Durchschnitt nicht wahrscheinlicher mit dem Rauchen aufgehört zu haben als Raucher, die keine E-Zigaretten benutzten.
</a:t>
            </a:r>
          </a:p>
          <a:p>
            <a:r>
              <a:rPr lang="de-DE" dirty="0"/>
              <a:t>Link zum Papier: https://pubmed.ncbi.nlm.nih.gov/33351653/</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8</a:t>
            </a:fld>
            <a:endParaRPr lang="en-US"/>
          </a:p>
        </p:txBody>
      </p:sp>
    </p:spTree>
    <p:extLst>
      <p:ext uri="{BB962C8B-B14F-4D97-AF65-F5344CB8AC3E}">
        <p14:creationId xmlns:p14="http://schemas.microsoft.com/office/powerpoint/2010/main" val="303354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Diese beiden Fakten zeigen, dass E-Zigaretten selbst auf individueller Ebene den Schaden steigern statt verringern.</a:t>
            </a:r>
            <a:endParaRPr lang="en-US" dirty="0"/>
          </a:p>
          <a:p>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9</a:t>
            </a:fld>
            <a:endParaRPr lang="en-US"/>
          </a:p>
        </p:txBody>
      </p:sp>
    </p:spTree>
    <p:extLst>
      <p:ext uri="{BB962C8B-B14F-4D97-AF65-F5344CB8AC3E}">
        <p14:creationId xmlns:p14="http://schemas.microsoft.com/office/powerpoint/2010/main" val="788738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Im Oktober 2025 veröffentlichte die International Pediatrics Association eine Stellungnahme, die die Belege zusammenfasst, dass E-Zigaretten keine wirksame Strategie zur Schadensminderung für Erwachsene darstellen.  </a:t>
            </a:r>
          </a:p>
          <a:p>
            <a:endParaRPr lang="de-DE" dirty="0"/>
          </a:p>
          <a:p>
            <a:r>
              <a:rPr lang="de-DE" dirty="0"/>
              <a:t>Darüber hinaus bergen sie erhebliche Risiken für Jugendliche.
</a:t>
            </a:r>
          </a:p>
          <a:p>
            <a:r>
              <a:rPr lang="de-DE" dirty="0"/>
              <a:t>Dieser Bericht wurde von einem internationalen Komitee erstellt, vom IPA-Exekutivausschuss unterstützt und nach einer unabhängigen Peer-Review in Pediatrics veröffentlicht.
</a:t>
            </a:r>
          </a:p>
          <a:p>
            <a:r>
              <a:rPr lang="de-DE" dirty="0"/>
              <a:t>Link zum Papier: https://pubmed.ncbi.nlm.nih.gov/41067726/</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10</a:t>
            </a:fld>
            <a:endParaRPr lang="en-US"/>
          </a:p>
        </p:txBody>
      </p:sp>
    </p:spTree>
    <p:extLst>
      <p:ext uri="{BB962C8B-B14F-4D97-AF65-F5344CB8AC3E}">
        <p14:creationId xmlns:p14="http://schemas.microsoft.com/office/powerpoint/2010/main" val="2436597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Die Folgen: Politische Entscheidungsträger sollten die Bemühungen der Tabakindustrie ablehnen, die Vermarktung von E-Zigaretten in die Tabakkontrollpolitik zu integrieren.</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11</a:t>
            </a:fld>
            <a:endParaRPr lang="en-US"/>
          </a:p>
        </p:txBody>
      </p:sp>
    </p:spTree>
    <p:extLst>
      <p:ext uri="{BB962C8B-B14F-4D97-AF65-F5344CB8AC3E}">
        <p14:creationId xmlns:p14="http://schemas.microsoft.com/office/powerpoint/2010/main" val="2287370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w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8610" name="Group 2"/>
          <p:cNvGrpSpPr>
            <a:grpSpLocks/>
          </p:cNvGrpSpPr>
          <p:nvPr/>
        </p:nvGrpSpPr>
        <p:grpSpPr bwMode="auto">
          <a:xfrm>
            <a:off x="1" y="6350"/>
            <a:ext cx="12187767" cy="6851650"/>
            <a:chOff x="0" y="4"/>
            <a:chExt cx="5758" cy="4316"/>
          </a:xfrm>
        </p:grpSpPr>
        <p:grpSp>
          <p:nvGrpSpPr>
            <p:cNvPr id="68611" name="Group 3"/>
            <p:cNvGrpSpPr>
              <a:grpSpLocks/>
            </p:cNvGrpSpPr>
            <p:nvPr/>
          </p:nvGrpSpPr>
          <p:grpSpPr bwMode="auto">
            <a:xfrm>
              <a:off x="0" y="1161"/>
              <a:ext cx="5758" cy="3159"/>
              <a:chOff x="0" y="1161"/>
              <a:chExt cx="5758" cy="3159"/>
            </a:xfrm>
          </p:grpSpPr>
          <p:sp>
            <p:nvSpPr>
              <p:cNvPr id="68612" name="Freeform 4"/>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en-US"/>
              </a:p>
            </p:txBody>
          </p:sp>
          <p:sp>
            <p:nvSpPr>
              <p:cNvPr id="68613" name="Freeform 5"/>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grpSp>
        <p:sp>
          <p:nvSpPr>
            <p:cNvPr id="68614" name="Freeform 6"/>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en-US"/>
            </a:p>
          </p:txBody>
        </p:sp>
        <p:sp>
          <p:nvSpPr>
            <p:cNvPr id="68615" name="Freeform 7"/>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en-US"/>
            </a:p>
          </p:txBody>
        </p:sp>
        <p:sp>
          <p:nvSpPr>
            <p:cNvPr id="68616" name="Freeform 8"/>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en-US"/>
            </a:p>
          </p:txBody>
        </p:sp>
        <p:grpSp>
          <p:nvGrpSpPr>
            <p:cNvPr id="68617" name="Group 9"/>
            <p:cNvGrpSpPr>
              <a:grpSpLocks/>
            </p:cNvGrpSpPr>
            <p:nvPr/>
          </p:nvGrpSpPr>
          <p:grpSpPr bwMode="auto">
            <a:xfrm>
              <a:off x="348" y="4"/>
              <a:ext cx="5410" cy="4316"/>
              <a:chOff x="348" y="4"/>
              <a:chExt cx="5410" cy="4316"/>
            </a:xfrm>
          </p:grpSpPr>
          <p:sp>
            <p:nvSpPr>
              <p:cNvPr id="68618" name="Freeform 10"/>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sp>
            <p:nvSpPr>
              <p:cNvPr id="68619" name="Freeform 11"/>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sp>
            <p:nvSpPr>
              <p:cNvPr id="68620" name="Freeform 12"/>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8621" name="Freeform 13"/>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en-US"/>
              </a:p>
            </p:txBody>
          </p:sp>
          <p:sp>
            <p:nvSpPr>
              <p:cNvPr id="68622" name="Freeform 14"/>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en-US"/>
              </a:p>
            </p:txBody>
          </p:sp>
          <p:sp>
            <p:nvSpPr>
              <p:cNvPr id="68623" name="Freeform 15"/>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en-US"/>
              </a:p>
            </p:txBody>
          </p:sp>
        </p:grpSp>
      </p:grpSp>
      <p:sp>
        <p:nvSpPr>
          <p:cNvPr id="68624" name="Rectangle 16"/>
          <p:cNvSpPr>
            <a:spLocks noGrp="1" noChangeArrowheads="1"/>
          </p:cNvSpPr>
          <p:nvPr>
            <p:ph type="ctrTitle" sz="quarter"/>
          </p:nvPr>
        </p:nvSpPr>
        <p:spPr>
          <a:xfrm>
            <a:off x="1422400" y="1997078"/>
            <a:ext cx="9448800" cy="1431925"/>
          </a:xfrm>
        </p:spPr>
        <p:txBody>
          <a:bodyPr anchor="b"/>
          <a:lstStyle>
            <a:lvl1pPr>
              <a:defRPr/>
            </a:lvl1pPr>
          </a:lstStyle>
          <a:p>
            <a:r>
              <a:rPr lang="en-US"/>
              <a:t>Click to edit Master title style</a:t>
            </a:r>
          </a:p>
        </p:txBody>
      </p:sp>
      <p:sp>
        <p:nvSpPr>
          <p:cNvPr id="68625" name="Rectangle 17"/>
          <p:cNvSpPr>
            <a:spLocks noGrp="1" noChangeArrowheads="1"/>
          </p:cNvSpPr>
          <p:nvPr>
            <p:ph type="subTitle" sz="quarter" idx="1"/>
          </p:nvPr>
        </p:nvSpPr>
        <p:spPr>
          <a:xfrm>
            <a:off x="1422400" y="3886200"/>
            <a:ext cx="8534400" cy="1752600"/>
          </a:xfrm>
        </p:spPr>
        <p:txBody>
          <a:bodyPr/>
          <a:lstStyle>
            <a:lvl1pPr marL="0" indent="0">
              <a:buFont typeface="Wingdings" pitchFamily="2" charset="2"/>
              <a:buNone/>
              <a:defRPr/>
            </a:lvl1pPr>
          </a:lstStyle>
          <a:p>
            <a:r>
              <a:rPr lang="en-US"/>
              <a:t>Click to edit Master subtitle style</a:t>
            </a:r>
          </a:p>
        </p:txBody>
      </p:sp>
      <p:sp>
        <p:nvSpPr>
          <p:cNvPr id="68626" name="Rectangle 18"/>
          <p:cNvSpPr>
            <a:spLocks noGrp="1" noChangeArrowheads="1"/>
          </p:cNvSpPr>
          <p:nvPr>
            <p:ph type="dt" sz="quarter" idx="2"/>
          </p:nvPr>
        </p:nvSpPr>
        <p:spPr/>
        <p:txBody>
          <a:bodyPr/>
          <a:lstStyle>
            <a:lvl1pPr>
              <a:defRPr/>
            </a:lvl1pPr>
          </a:lstStyle>
          <a:p>
            <a:endParaRPr lang="en-US"/>
          </a:p>
        </p:txBody>
      </p:sp>
      <p:sp>
        <p:nvSpPr>
          <p:cNvPr id="68627" name="Rectangle 19"/>
          <p:cNvSpPr>
            <a:spLocks noGrp="1" noChangeArrowheads="1"/>
          </p:cNvSpPr>
          <p:nvPr>
            <p:ph type="ftr" sz="quarter" idx="3"/>
          </p:nvPr>
        </p:nvSpPr>
        <p:spPr>
          <a:xfrm>
            <a:off x="4470400" y="6248400"/>
            <a:ext cx="3860800" cy="457200"/>
          </a:xfrm>
        </p:spPr>
        <p:txBody>
          <a:bodyPr/>
          <a:lstStyle>
            <a:lvl1pPr>
              <a:defRPr/>
            </a:lvl1pPr>
          </a:lstStyle>
          <a:p>
            <a:endParaRPr lang="en-US"/>
          </a:p>
        </p:txBody>
      </p:sp>
      <p:sp>
        <p:nvSpPr>
          <p:cNvPr id="68628" name="Rectangle 20"/>
          <p:cNvSpPr>
            <a:spLocks noGrp="1" noChangeArrowheads="1"/>
          </p:cNvSpPr>
          <p:nvPr>
            <p:ph type="sldNum" sz="quarter" idx="4"/>
          </p:nvPr>
        </p:nvSpPr>
        <p:spPr/>
        <p:txBody>
          <a:bodyPr/>
          <a:lstStyle>
            <a:lvl1pPr>
              <a:defRPr/>
            </a:lvl1pPr>
          </a:lstStyle>
          <a:p>
            <a:fld id="{09E5735E-05A5-4756-A57A-C69223F03AF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ADBEC0F-ACDB-41B4-89B1-3BA8E9E0164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E8E8AEA-0F3C-4616-B03A-5EC87F31EC9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EDF74B3-AE33-472E-9B7D-806D3460AE1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7F8D956-9CBD-4C92-AFD5-8E746777C08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EA780614-DCFA-4353-83A7-FBE422802D30}"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F1E4DBF-32F8-42E8-8105-499FE86A077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23D9CDB-FD49-480B-BC12-927DD8FB3992}"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5FC1B63-EC60-4B44-8A65-7C45FBB9A5D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67132EE-0FA0-4BA2-BB6F-78549FA910B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304800"/>
            <a:ext cx="25146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304800"/>
            <a:ext cx="73406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C09465C-3424-4198-983E-903329BFDADD}"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422400" y="304802"/>
            <a:ext cx="10058400" cy="1431925"/>
          </a:xfrm>
        </p:spPr>
        <p:txBody>
          <a:bodyPr/>
          <a:lstStyle/>
          <a:p>
            <a:r>
              <a:rPr lang="en-US"/>
              <a:t>Click to edit Master title style</a:t>
            </a:r>
          </a:p>
        </p:txBody>
      </p:sp>
      <p:sp>
        <p:nvSpPr>
          <p:cNvPr id="3" name="Table Placeholder 2"/>
          <p:cNvSpPr>
            <a:spLocks noGrp="1"/>
          </p:cNvSpPr>
          <p:nvPr>
            <p:ph type="tbl" idx="1"/>
          </p:nvPr>
        </p:nvSpPr>
        <p:spPr>
          <a:xfrm>
            <a:off x="1422400" y="1981200"/>
            <a:ext cx="10058400" cy="4114800"/>
          </a:xfrm>
        </p:spPr>
        <p:txBody>
          <a:bodyPr/>
          <a:lstStyle/>
          <a:p>
            <a:endParaRPr lang="en-US"/>
          </a:p>
        </p:txBody>
      </p:sp>
      <p:sp>
        <p:nvSpPr>
          <p:cNvPr id="4" name="Date Placeholder 3"/>
          <p:cNvSpPr>
            <a:spLocks noGrp="1"/>
          </p:cNvSpPr>
          <p:nvPr>
            <p:ph type="dt" sz="half" idx="10"/>
          </p:nvPr>
        </p:nvSpPr>
        <p:spPr>
          <a:xfrm>
            <a:off x="14224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5720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8940800" y="6248400"/>
            <a:ext cx="2540000" cy="457200"/>
          </a:xfrm>
        </p:spPr>
        <p:txBody>
          <a:bodyPr/>
          <a:lstStyle>
            <a:lvl1pPr>
              <a:defRPr/>
            </a:lvl1pPr>
          </a:lstStyle>
          <a:p>
            <a:fld id="{037318CF-BA88-490A-885E-B974AED1A767}"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422400" y="304802"/>
            <a:ext cx="10058400" cy="1431925"/>
          </a:xfrm>
        </p:spPr>
        <p:txBody>
          <a:bodyPr/>
          <a:lstStyle/>
          <a:p>
            <a:r>
              <a:rPr lang="en-US"/>
              <a:t>Click to edit Master title style</a:t>
            </a:r>
          </a:p>
        </p:txBody>
      </p:sp>
      <p:sp>
        <p:nvSpPr>
          <p:cNvPr id="3" name="Chart Placeholder 2"/>
          <p:cNvSpPr>
            <a:spLocks noGrp="1"/>
          </p:cNvSpPr>
          <p:nvPr>
            <p:ph type="chart" idx="1"/>
          </p:nvPr>
        </p:nvSpPr>
        <p:spPr>
          <a:xfrm>
            <a:off x="1422400" y="1981200"/>
            <a:ext cx="10058400" cy="4114800"/>
          </a:xfrm>
        </p:spPr>
        <p:txBody>
          <a:bodyPr/>
          <a:lstStyle/>
          <a:p>
            <a:endParaRPr lang="en-US"/>
          </a:p>
        </p:txBody>
      </p:sp>
      <p:sp>
        <p:nvSpPr>
          <p:cNvPr id="4" name="Date Placeholder 3"/>
          <p:cNvSpPr>
            <a:spLocks noGrp="1"/>
          </p:cNvSpPr>
          <p:nvPr>
            <p:ph type="dt" sz="half" idx="10"/>
          </p:nvPr>
        </p:nvSpPr>
        <p:spPr>
          <a:xfrm>
            <a:off x="14224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5720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8940800" y="6248400"/>
            <a:ext cx="2540000" cy="457200"/>
          </a:xfrm>
        </p:spPr>
        <p:txBody>
          <a:bodyPr/>
          <a:lstStyle>
            <a:lvl1pPr>
              <a:defRPr/>
            </a:lvl1pPr>
          </a:lstStyle>
          <a:p>
            <a:fld id="{5668DED3-6CA9-478E-9AB6-584E47E899BB}"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 White">
    <p:spTree>
      <p:nvGrpSpPr>
        <p:cNvPr id="1" name=""/>
        <p:cNvGrpSpPr/>
        <p:nvPr/>
      </p:nvGrpSpPr>
      <p:grpSpPr>
        <a:xfrm>
          <a:off x="0" y="0"/>
          <a:ext cx="0" cy="0"/>
          <a:chOff x="0" y="0"/>
          <a:chExt cx="0" cy="0"/>
        </a:xfrm>
      </p:grpSpPr>
      <p:sp>
        <p:nvSpPr>
          <p:cNvPr id="2" name="Rectangle 1"/>
          <p:cNvSpPr/>
          <p:nvPr userDrawn="1"/>
        </p:nvSpPr>
        <p:spPr bwMode="auto">
          <a:xfrm>
            <a:off x="212036" y="5764696"/>
            <a:ext cx="11979967" cy="1093304"/>
          </a:xfrm>
          <a:prstGeom prst="rect">
            <a:avLst/>
          </a:prstGeom>
          <a:solidFill>
            <a:schemeClr val="bg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22"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23"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24"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sp>
        <p:nvSpPr>
          <p:cNvPr id="25"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2807" y="616769"/>
            <a:ext cx="5007828" cy="707136"/>
          </a:xfrm>
          <a:prstGeom prst="rect">
            <a:avLst/>
          </a:prstGeom>
        </p:spPr>
      </p:pic>
    </p:spTree>
    <p:extLst>
      <p:ext uri="{BB962C8B-B14F-4D97-AF65-F5344CB8AC3E}">
        <p14:creationId xmlns:p14="http://schemas.microsoft.com/office/powerpoint/2010/main" val="360857814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ver – Teal">
    <p:bg>
      <p:bgPr>
        <a:solidFill>
          <a:srgbClr val="052049"/>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EF22415-1F90-984F-ABB8-E194D72FEE14}"/>
              </a:ext>
            </a:extLst>
          </p:cNvPr>
          <p:cNvSpPr/>
          <p:nvPr userDrawn="1"/>
        </p:nvSpPr>
        <p:spPr bwMode="auto">
          <a:xfrm>
            <a:off x="212036" y="5764696"/>
            <a:ext cx="11979967" cy="1093304"/>
          </a:xfrm>
          <a:prstGeom prst="rect">
            <a:avLst/>
          </a:prstGeom>
          <a:solidFill>
            <a:srgbClr val="052049"/>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4"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15"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17"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10"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802" y="636951"/>
            <a:ext cx="4835151" cy="682752"/>
          </a:xfrm>
          <a:prstGeom prst="rect">
            <a:avLst/>
          </a:prstGeom>
        </p:spPr>
      </p:pic>
    </p:spTree>
    <p:extLst>
      <p:ext uri="{BB962C8B-B14F-4D97-AF65-F5344CB8AC3E}">
        <p14:creationId xmlns:p14="http://schemas.microsoft.com/office/powerpoint/2010/main" val="349463860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ver – Teal">
    <p:bg>
      <p:bgPr>
        <a:solidFill>
          <a:srgbClr val="18A3AC"/>
        </a:solidFill>
        <a:effectLst/>
      </p:bgPr>
    </p:bg>
    <p:spTree>
      <p:nvGrpSpPr>
        <p:cNvPr id="1" name=""/>
        <p:cNvGrpSpPr/>
        <p:nvPr/>
      </p:nvGrpSpPr>
      <p:grpSpPr>
        <a:xfrm>
          <a:off x="0" y="0"/>
          <a:ext cx="0" cy="0"/>
          <a:chOff x="0" y="0"/>
          <a:chExt cx="0" cy="0"/>
        </a:xfrm>
      </p:grpSpPr>
      <p:sp>
        <p:nvSpPr>
          <p:cNvPr id="2" name="Rectangle 1"/>
          <p:cNvSpPr/>
          <p:nvPr userDrawn="1"/>
        </p:nvSpPr>
        <p:spPr bwMode="auto">
          <a:xfrm>
            <a:off x="212036" y="5764696"/>
            <a:ext cx="11979967" cy="1093304"/>
          </a:xfrm>
          <a:prstGeom prst="rect">
            <a:avLst/>
          </a:prstGeom>
          <a:solidFill>
            <a:srgbClr val="18A3AC"/>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4"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15"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17"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10"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802" y="636951"/>
            <a:ext cx="4835151" cy="682752"/>
          </a:xfrm>
          <a:prstGeom prst="rect">
            <a:avLst/>
          </a:prstGeom>
        </p:spPr>
      </p:pic>
    </p:spTree>
    <p:extLst>
      <p:ext uri="{BB962C8B-B14F-4D97-AF65-F5344CB8AC3E}">
        <p14:creationId xmlns:p14="http://schemas.microsoft.com/office/powerpoint/2010/main" val="38897112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 Blue">
    <p:bg>
      <p:bgPr>
        <a:solidFill>
          <a:srgbClr val="178CCB"/>
        </a:solidFill>
        <a:effectLst/>
      </p:bgPr>
    </p:bg>
    <p:spTree>
      <p:nvGrpSpPr>
        <p:cNvPr id="1" name=""/>
        <p:cNvGrpSpPr/>
        <p:nvPr/>
      </p:nvGrpSpPr>
      <p:grpSpPr>
        <a:xfrm>
          <a:off x="0" y="0"/>
          <a:ext cx="0" cy="0"/>
          <a:chOff x="0" y="0"/>
          <a:chExt cx="0" cy="0"/>
        </a:xfrm>
      </p:grpSpPr>
      <p:sp>
        <p:nvSpPr>
          <p:cNvPr id="2" name="Rectangle 1"/>
          <p:cNvSpPr/>
          <p:nvPr userDrawn="1"/>
        </p:nvSpPr>
        <p:spPr bwMode="auto">
          <a:xfrm>
            <a:off x="212036" y="5764696"/>
            <a:ext cx="11979967" cy="1093304"/>
          </a:xfrm>
          <a:prstGeom prst="rect">
            <a:avLst/>
          </a:prstGeom>
          <a:solidFill>
            <a:srgbClr val="178CCB"/>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4"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15"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17"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10"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802" y="636951"/>
            <a:ext cx="4835151" cy="682752"/>
          </a:xfrm>
          <a:prstGeom prst="rect">
            <a:avLst/>
          </a:prstGeom>
        </p:spPr>
      </p:pic>
    </p:spTree>
    <p:extLst>
      <p:ext uri="{BB962C8B-B14F-4D97-AF65-F5344CB8AC3E}">
        <p14:creationId xmlns:p14="http://schemas.microsoft.com/office/powerpoint/2010/main" val="40574492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ullet Slide">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5" name="Text Placeholder 3"/>
          <p:cNvSpPr>
            <a:spLocks noGrp="1"/>
          </p:cNvSpPr>
          <p:nvPr>
            <p:ph idx="1"/>
          </p:nvPr>
        </p:nvSpPr>
        <p:spPr>
          <a:xfrm>
            <a:off x="612915" y="1868561"/>
            <a:ext cx="10850220" cy="3909393"/>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p:txBody>
      </p:sp>
      <p:sp>
        <p:nvSpPr>
          <p:cNvPr id="7" name="Title 15">
            <a:extLst>
              <a:ext uri="{FF2B5EF4-FFF2-40B4-BE49-F238E27FC236}">
                <a16:creationId xmlns:a16="http://schemas.microsoft.com/office/drawing/2014/main" id="{6C16609F-8909-F746-B061-9392242D748A}"/>
              </a:ext>
            </a:extLst>
          </p:cNvPr>
          <p:cNvSpPr>
            <a:spLocks noGrp="1"/>
          </p:cNvSpPr>
          <p:nvPr>
            <p:ph type="title" hasCustomPrompt="1"/>
          </p:nvPr>
        </p:nvSpPr>
        <p:spPr>
          <a:xfrm>
            <a:off x="604783" y="425006"/>
            <a:ext cx="10338388" cy="611449"/>
          </a:xfrm>
          <a:prstGeom prst="rect">
            <a:avLst/>
          </a:prstGeom>
        </p:spPr>
        <p:txBody>
          <a:bodyPr anchor="b">
            <a:noAutofit/>
          </a:bodyPr>
          <a:lstStyle>
            <a:lvl1pPr>
              <a:defRPr sz="4800">
                <a:latin typeface="+mj-lt"/>
              </a:defRPr>
            </a:lvl1pPr>
          </a:lstStyle>
          <a:p>
            <a:r>
              <a:rPr lang="en-US" dirty="0"/>
              <a:t>Slide Title Here</a:t>
            </a:r>
          </a:p>
        </p:txBody>
      </p:sp>
      <p:sp>
        <p:nvSpPr>
          <p:cNvPr id="8" name="Text Placeholder 3">
            <a:extLst>
              <a:ext uri="{FF2B5EF4-FFF2-40B4-BE49-F238E27FC236}">
                <a16:creationId xmlns:a16="http://schemas.microsoft.com/office/drawing/2014/main" id="{F9AC2C64-0B5D-9A4C-BC3A-C2F4E05354E7}"/>
              </a:ext>
            </a:extLst>
          </p:cNvPr>
          <p:cNvSpPr>
            <a:spLocks noGrp="1"/>
          </p:cNvSpPr>
          <p:nvPr>
            <p:ph type="body" sz="quarter" idx="15" hasCustomPrompt="1"/>
          </p:nvPr>
        </p:nvSpPr>
        <p:spPr>
          <a:xfrm>
            <a:off x="609604" y="927660"/>
            <a:ext cx="10337797" cy="44652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Tree>
    <p:extLst>
      <p:ext uri="{BB962C8B-B14F-4D97-AF65-F5344CB8AC3E}">
        <p14:creationId xmlns:p14="http://schemas.microsoft.com/office/powerpoint/2010/main" val="244974733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11080737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3" name="Chart Placeholder 2"/>
          <p:cNvSpPr>
            <a:spLocks noGrp="1"/>
          </p:cNvSpPr>
          <p:nvPr>
            <p:ph type="chart" sz="quarter" idx="14"/>
          </p:nvPr>
        </p:nvSpPr>
        <p:spPr>
          <a:xfrm>
            <a:off x="357813" y="450581"/>
            <a:ext cx="11449876" cy="5420140"/>
          </a:xfrm>
          <a:prstGeom prst="rect">
            <a:avLst/>
          </a:prstGeom>
        </p:spPr>
        <p:txBody>
          <a:bodyPr>
            <a:normAutofit/>
          </a:bodyPr>
          <a:lstStyle/>
          <a:p>
            <a:r>
              <a:rPr lang="en-US"/>
              <a:t>Click icon to add chart</a:t>
            </a:r>
            <a:endParaRPr lang="en-US" dirty="0"/>
          </a:p>
        </p:txBody>
      </p:sp>
    </p:spTree>
    <p:extLst>
      <p:ext uri="{BB962C8B-B14F-4D97-AF65-F5344CB8AC3E}">
        <p14:creationId xmlns:p14="http://schemas.microsoft.com/office/powerpoint/2010/main" val="338898900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 Bullet">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8" name="Text Placeholder 3"/>
          <p:cNvSpPr>
            <a:spLocks noGrp="1"/>
          </p:cNvSpPr>
          <p:nvPr>
            <p:ph idx="1"/>
          </p:nvPr>
        </p:nvSpPr>
        <p:spPr>
          <a:xfrm>
            <a:off x="612914" y="1868561"/>
            <a:ext cx="5098777" cy="3909393"/>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p:txBody>
      </p:sp>
      <p:sp>
        <p:nvSpPr>
          <p:cNvPr id="15" name="Text Placeholder 3"/>
          <p:cNvSpPr>
            <a:spLocks noGrp="1"/>
          </p:cNvSpPr>
          <p:nvPr>
            <p:ph idx="16"/>
          </p:nvPr>
        </p:nvSpPr>
        <p:spPr>
          <a:xfrm>
            <a:off x="6354306" y="1868561"/>
            <a:ext cx="5108825" cy="3909393"/>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p:txBody>
      </p:sp>
      <p:sp>
        <p:nvSpPr>
          <p:cNvPr id="9" name="Title 15">
            <a:extLst>
              <a:ext uri="{FF2B5EF4-FFF2-40B4-BE49-F238E27FC236}">
                <a16:creationId xmlns:a16="http://schemas.microsoft.com/office/drawing/2014/main" id="{9C7D9C97-8A9F-A04E-A137-581567305C82}"/>
              </a:ext>
            </a:extLst>
          </p:cNvPr>
          <p:cNvSpPr>
            <a:spLocks noGrp="1"/>
          </p:cNvSpPr>
          <p:nvPr>
            <p:ph type="title" hasCustomPrompt="1"/>
          </p:nvPr>
        </p:nvSpPr>
        <p:spPr>
          <a:xfrm>
            <a:off x="604783" y="425006"/>
            <a:ext cx="10338388" cy="611449"/>
          </a:xfrm>
          <a:prstGeom prst="rect">
            <a:avLst/>
          </a:prstGeom>
        </p:spPr>
        <p:txBody>
          <a:bodyPr anchor="b">
            <a:noAutofit/>
          </a:bodyPr>
          <a:lstStyle>
            <a:lvl1pPr>
              <a:defRPr sz="4800">
                <a:latin typeface="+mj-lt"/>
              </a:defRPr>
            </a:lvl1pPr>
          </a:lstStyle>
          <a:p>
            <a:r>
              <a:rPr lang="en-US" dirty="0"/>
              <a:t>Slide Title Here</a:t>
            </a:r>
          </a:p>
        </p:txBody>
      </p:sp>
      <p:sp>
        <p:nvSpPr>
          <p:cNvPr id="13" name="Text Placeholder 3">
            <a:extLst>
              <a:ext uri="{FF2B5EF4-FFF2-40B4-BE49-F238E27FC236}">
                <a16:creationId xmlns:a16="http://schemas.microsoft.com/office/drawing/2014/main" id="{DCB652CA-B1A6-594B-AD63-71A3FE12AE09}"/>
              </a:ext>
            </a:extLst>
          </p:cNvPr>
          <p:cNvSpPr>
            <a:spLocks noGrp="1"/>
          </p:cNvSpPr>
          <p:nvPr>
            <p:ph type="body" sz="quarter" idx="15" hasCustomPrompt="1"/>
          </p:nvPr>
        </p:nvSpPr>
        <p:spPr>
          <a:xfrm>
            <a:off x="609604" y="927660"/>
            <a:ext cx="10337797" cy="44652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Tree>
    <p:extLst>
      <p:ext uri="{BB962C8B-B14F-4D97-AF65-F5344CB8AC3E}">
        <p14:creationId xmlns:p14="http://schemas.microsoft.com/office/powerpoint/2010/main" val="229096375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ullet Slide-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4" y="425006"/>
            <a:ext cx="10334153" cy="611449"/>
          </a:xfrm>
          <a:prstGeom prst="rect">
            <a:avLst/>
          </a:prstGeom>
        </p:spPr>
        <p:txBody>
          <a:bodyPr anchor="b">
            <a:noAutofit/>
          </a:bodyPr>
          <a:lstStyle>
            <a:lvl1pPr>
              <a:defRPr sz="4800">
                <a:latin typeface="+mj-lt"/>
              </a:defRPr>
            </a:lvl1pPr>
          </a:lstStyle>
          <a:p>
            <a:r>
              <a:rPr lang="en-US" dirty="0"/>
              <a:t>Slide Title Here</a:t>
            </a:r>
          </a:p>
        </p:txBody>
      </p:sp>
      <p:sp>
        <p:nvSpPr>
          <p:cNvPr id="4" name="Text Placeholder 3"/>
          <p:cNvSpPr>
            <a:spLocks noGrp="1"/>
          </p:cNvSpPr>
          <p:nvPr>
            <p:ph type="body" sz="quarter" idx="15" hasCustomPrompt="1"/>
          </p:nvPr>
        </p:nvSpPr>
        <p:spPr>
          <a:xfrm>
            <a:off x="609605" y="927659"/>
            <a:ext cx="10329332" cy="47707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7" name="Text Placeholder 3"/>
          <p:cNvSpPr>
            <a:spLocks noGrp="1"/>
          </p:cNvSpPr>
          <p:nvPr>
            <p:ph idx="1"/>
          </p:nvPr>
        </p:nvSpPr>
        <p:spPr>
          <a:xfrm>
            <a:off x="612915" y="1868561"/>
            <a:ext cx="10850220" cy="3909393"/>
          </a:xfrm>
          <a:prstGeom prst="rect">
            <a:avLst/>
          </a:prstGeom>
        </p:spPr>
        <p:txBody>
          <a:bodyPr vert="horz" lIns="91440" tIns="45720" rIns="91440" bIns="45720" rtlCol="0">
            <a:noAutofit/>
          </a:bodyPr>
          <a:lstStyle>
            <a:lvl2pPr>
              <a:buClr>
                <a:schemeClr val="accent5"/>
              </a:buClr>
              <a:defRPr/>
            </a:lvl2pPr>
            <a:lvl4pPr>
              <a:buClr>
                <a:schemeClr val="accent5"/>
              </a:buCl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99837922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517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Slide – 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45092897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rt Slide – 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5" name="Chart Placeholder 2"/>
          <p:cNvSpPr>
            <a:spLocks noGrp="1"/>
          </p:cNvSpPr>
          <p:nvPr>
            <p:ph type="chart" sz="quarter" idx="14"/>
          </p:nvPr>
        </p:nvSpPr>
        <p:spPr>
          <a:xfrm>
            <a:off x="357813" y="469927"/>
            <a:ext cx="11449876" cy="5297083"/>
          </a:xfrm>
          <a:prstGeom prst="rect">
            <a:avLst/>
          </a:prstGeom>
        </p:spPr>
        <p:txBody>
          <a:bodyPr>
            <a:normAutofit/>
          </a:bodyPr>
          <a:lstStyle>
            <a:lvl1pPr marL="0" indent="0">
              <a:buNone/>
              <a:defRPr/>
            </a:lvl1pPr>
          </a:lstStyle>
          <a:p>
            <a:r>
              <a:rPr lang="en-US"/>
              <a:t>Click icon to add chart</a:t>
            </a:r>
            <a:endParaRPr lang="en-US" dirty="0"/>
          </a:p>
        </p:txBody>
      </p:sp>
    </p:spTree>
    <p:extLst>
      <p:ext uri="{BB962C8B-B14F-4D97-AF65-F5344CB8AC3E}">
        <p14:creationId xmlns:p14="http://schemas.microsoft.com/office/powerpoint/2010/main" val="23147039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 Slide – 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8" name="Content Placeholder 3"/>
          <p:cNvSpPr>
            <a:spLocks noGrp="1"/>
          </p:cNvSpPr>
          <p:nvPr>
            <p:ph sz="quarter" idx="18" hasCustomPrompt="1"/>
          </p:nvPr>
        </p:nvSpPr>
        <p:spPr>
          <a:xfrm>
            <a:off x="609234" y="1894327"/>
            <a:ext cx="5102453" cy="3804111"/>
          </a:xfrm>
        </p:spPr>
        <p:txBody>
          <a:bodyPr/>
          <a:lstStyle>
            <a:lvl2pPr>
              <a:buClr>
                <a:schemeClr val="accent5"/>
              </a:buClr>
              <a:defRPr/>
            </a:lvl2pPr>
            <a:lvl4pPr>
              <a:buClr>
                <a:schemeClr val="accent5"/>
              </a:buClr>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9" name="Content Placeholder 3"/>
          <p:cNvSpPr>
            <a:spLocks noGrp="1"/>
          </p:cNvSpPr>
          <p:nvPr>
            <p:ph sz="quarter" idx="19" hasCustomPrompt="1"/>
          </p:nvPr>
        </p:nvSpPr>
        <p:spPr>
          <a:xfrm>
            <a:off x="6387183" y="1894327"/>
            <a:ext cx="5102453" cy="3804111"/>
          </a:xfrm>
        </p:spPr>
        <p:txBody>
          <a:bodyPr/>
          <a:lstStyle>
            <a:lvl2pPr>
              <a:buClr>
                <a:schemeClr val="accent5"/>
              </a:buClr>
              <a:defRPr/>
            </a:lvl2pPr>
            <a:lvl4pPr>
              <a:buClr>
                <a:schemeClr val="accent5"/>
              </a:buClr>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3" name="Title 15">
            <a:extLst>
              <a:ext uri="{FF2B5EF4-FFF2-40B4-BE49-F238E27FC236}">
                <a16:creationId xmlns:a16="http://schemas.microsoft.com/office/drawing/2014/main" id="{46C7BE93-8ACC-414E-BE57-D7413E16FD1B}"/>
              </a:ext>
            </a:extLst>
          </p:cNvPr>
          <p:cNvSpPr>
            <a:spLocks noGrp="1"/>
          </p:cNvSpPr>
          <p:nvPr>
            <p:ph type="title" hasCustomPrompt="1"/>
          </p:nvPr>
        </p:nvSpPr>
        <p:spPr>
          <a:xfrm>
            <a:off x="604784" y="425006"/>
            <a:ext cx="10334153" cy="611449"/>
          </a:xfrm>
          <a:prstGeom prst="rect">
            <a:avLst/>
          </a:prstGeom>
        </p:spPr>
        <p:txBody>
          <a:bodyPr anchor="b">
            <a:noAutofit/>
          </a:bodyPr>
          <a:lstStyle>
            <a:lvl1pPr>
              <a:defRPr sz="4800">
                <a:latin typeface="+mj-lt"/>
              </a:defRPr>
            </a:lvl1pPr>
          </a:lstStyle>
          <a:p>
            <a:r>
              <a:rPr lang="en-US" dirty="0"/>
              <a:t>Slide Title Here</a:t>
            </a:r>
          </a:p>
        </p:txBody>
      </p:sp>
      <p:sp>
        <p:nvSpPr>
          <p:cNvPr id="15" name="Text Placeholder 3">
            <a:extLst>
              <a:ext uri="{FF2B5EF4-FFF2-40B4-BE49-F238E27FC236}">
                <a16:creationId xmlns:a16="http://schemas.microsoft.com/office/drawing/2014/main" id="{4D17E8A3-81A6-E748-A6FA-B057642A80D6}"/>
              </a:ext>
            </a:extLst>
          </p:cNvPr>
          <p:cNvSpPr>
            <a:spLocks noGrp="1"/>
          </p:cNvSpPr>
          <p:nvPr>
            <p:ph type="body" sz="quarter" idx="15" hasCustomPrompt="1"/>
          </p:nvPr>
        </p:nvSpPr>
        <p:spPr>
          <a:xfrm>
            <a:off x="609605" y="927659"/>
            <a:ext cx="10329332" cy="47707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Tree>
    <p:extLst>
      <p:ext uri="{BB962C8B-B14F-4D97-AF65-F5344CB8AC3E}">
        <p14:creationId xmlns:p14="http://schemas.microsoft.com/office/powerpoint/2010/main" val="21664028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Slide – Nav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7" name="TextBox 6"/>
          <p:cNvSpPr txBox="1"/>
          <p:nvPr userDrawn="1"/>
        </p:nvSpPr>
        <p:spPr bwMode="auto">
          <a:xfrm>
            <a:off x="609605" y="265044"/>
            <a:ext cx="1590260" cy="2831544"/>
          </a:xfrm>
          <a:prstGeom prst="rect">
            <a:avLst/>
          </a:prstGeom>
          <a:noFill/>
          <a:ln w="19050" algn="ctr">
            <a:noFill/>
            <a:miter lim="800000"/>
            <a:headEnd/>
            <a:tailEnd/>
          </a:ln>
        </p:spPr>
        <p:txBody>
          <a:bodyPr wrap="square" lIns="0" tIns="0" rIns="0" bIns="0" rtlCol="0">
            <a:spAutoFit/>
          </a:bodyPr>
          <a:lstStyle/>
          <a:p>
            <a:r>
              <a:rPr lang="en-US" sz="18400" b="1" i="0" dirty="0">
                <a:solidFill>
                  <a:schemeClr val="tx2"/>
                </a:solidFill>
                <a:latin typeface="+mn-lt"/>
              </a:rPr>
              <a:t>“</a:t>
            </a:r>
          </a:p>
        </p:txBody>
      </p:sp>
      <p:sp>
        <p:nvSpPr>
          <p:cNvPr id="9" name="Text Placeholder 8"/>
          <p:cNvSpPr>
            <a:spLocks noGrp="1"/>
          </p:cNvSpPr>
          <p:nvPr>
            <p:ph type="body" sz="quarter" idx="13" hasCustomPrompt="1"/>
          </p:nvPr>
        </p:nvSpPr>
        <p:spPr>
          <a:xfrm>
            <a:off x="583469" y="1908314"/>
            <a:ext cx="10972431" cy="2809461"/>
          </a:xfrm>
          <a:prstGeom prst="rect">
            <a:avLst/>
          </a:prstGeom>
        </p:spPr>
        <p:txBody>
          <a:bodyPr anchor="ctr" anchorCtr="0">
            <a:normAutofit/>
          </a:bodyPr>
          <a:lstStyle>
            <a:lvl1pPr marL="0" indent="0">
              <a:lnSpc>
                <a:spcPct val="100000"/>
              </a:lnSpc>
              <a:buNone/>
              <a:defRPr sz="3733" i="0" baseline="0">
                <a:latin typeface="+mj-lt"/>
              </a:defRPr>
            </a:lvl1pPr>
            <a:lvl2pPr marL="306900" indent="0">
              <a:buNone/>
              <a:defRPr>
                <a:latin typeface="+mn-lt"/>
              </a:defRPr>
            </a:lvl2pPr>
            <a:lvl3pPr marL="687881" indent="0">
              <a:buNone/>
              <a:defRPr>
                <a:latin typeface="+mn-lt"/>
              </a:defRPr>
            </a:lvl3pPr>
            <a:lvl4pPr marL="1066747" indent="0">
              <a:buNone/>
              <a:defRPr>
                <a:latin typeface="+mn-lt"/>
              </a:defRPr>
            </a:lvl4pPr>
            <a:lvl5pPr marL="1447729"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0" name="Text Placeholder 13"/>
          <p:cNvSpPr>
            <a:spLocks noGrp="1"/>
          </p:cNvSpPr>
          <p:nvPr>
            <p:ph type="body" sz="quarter" idx="14" hasCustomPrompt="1"/>
          </p:nvPr>
        </p:nvSpPr>
        <p:spPr>
          <a:xfrm>
            <a:off x="596901" y="4929105"/>
            <a:ext cx="8685279" cy="573905"/>
          </a:xfrm>
          <a:prstGeom prst="rect">
            <a:avLst/>
          </a:prstGeom>
        </p:spPr>
        <p:txBody>
          <a:bodyPr>
            <a:normAutofit/>
          </a:bodyPr>
          <a:lstStyle>
            <a:lvl1pPr marL="0" indent="0">
              <a:lnSpc>
                <a:spcPct val="100000"/>
              </a:lnSpc>
              <a:buNone/>
              <a:defRPr sz="2400" b="1">
                <a:solidFill>
                  <a:schemeClr val="tx1"/>
                </a:solidFill>
                <a:latin typeface="+mn-lt"/>
              </a:defRPr>
            </a:lvl1pPr>
          </a:lstStyle>
          <a:p>
            <a:pPr lvl="0"/>
            <a:r>
              <a:rPr lang="en-US" dirty="0"/>
              <a:t>Author’s Name</a:t>
            </a:r>
          </a:p>
        </p:txBody>
      </p:sp>
      <p:sp>
        <p:nvSpPr>
          <p:cNvPr id="11" name="Text Placeholder 13"/>
          <p:cNvSpPr>
            <a:spLocks noGrp="1"/>
          </p:cNvSpPr>
          <p:nvPr>
            <p:ph type="body" sz="quarter" idx="15" hasCustomPrompt="1"/>
          </p:nvPr>
        </p:nvSpPr>
        <p:spPr>
          <a:xfrm>
            <a:off x="596901" y="5307942"/>
            <a:ext cx="8685279" cy="587916"/>
          </a:xfrm>
          <a:prstGeom prst="rect">
            <a:avLst/>
          </a:prstGeom>
        </p:spPr>
        <p:txBody>
          <a:bodyPr>
            <a:normAutofit/>
          </a:bodyPr>
          <a:lstStyle>
            <a:lvl1pPr marL="0" indent="0">
              <a:lnSpc>
                <a:spcPts val="2667"/>
              </a:lnSpc>
              <a:buNone/>
              <a:defRPr sz="2400" b="0" baseline="0">
                <a:solidFill>
                  <a:schemeClr val="tx1"/>
                </a:solidFill>
                <a:latin typeface="+mn-lt"/>
              </a:defRPr>
            </a:lvl1pPr>
          </a:lstStyle>
          <a:p>
            <a:pPr lvl="0"/>
            <a:r>
              <a:rPr lang="en-US" dirty="0"/>
              <a:t>Position Title</a:t>
            </a:r>
          </a:p>
        </p:txBody>
      </p:sp>
    </p:spTree>
    <p:extLst>
      <p:ext uri="{BB962C8B-B14F-4D97-AF65-F5344CB8AC3E}">
        <p14:creationId xmlns:p14="http://schemas.microsoft.com/office/powerpoint/2010/main" val="2605272796"/>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Slide – Teal">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7" name="TextBox 6"/>
          <p:cNvSpPr txBox="1"/>
          <p:nvPr userDrawn="1"/>
        </p:nvSpPr>
        <p:spPr bwMode="auto">
          <a:xfrm>
            <a:off x="609605" y="265044"/>
            <a:ext cx="1590260" cy="2831544"/>
          </a:xfrm>
          <a:prstGeom prst="rect">
            <a:avLst/>
          </a:prstGeom>
          <a:noFill/>
          <a:ln w="19050" algn="ctr">
            <a:noFill/>
            <a:miter lim="800000"/>
            <a:headEnd/>
            <a:tailEnd/>
          </a:ln>
        </p:spPr>
        <p:txBody>
          <a:bodyPr wrap="square" lIns="0" tIns="0" rIns="0" bIns="0" rtlCol="0">
            <a:spAutoFit/>
          </a:bodyPr>
          <a:lstStyle/>
          <a:p>
            <a:r>
              <a:rPr lang="en-US" sz="18400" b="1" i="0" dirty="0">
                <a:solidFill>
                  <a:srgbClr val="18A3AC"/>
                </a:solidFill>
                <a:latin typeface="+mn-lt"/>
              </a:rPr>
              <a:t>“</a:t>
            </a:r>
          </a:p>
        </p:txBody>
      </p:sp>
      <p:sp>
        <p:nvSpPr>
          <p:cNvPr id="9" name="Text Placeholder 8"/>
          <p:cNvSpPr>
            <a:spLocks noGrp="1"/>
          </p:cNvSpPr>
          <p:nvPr>
            <p:ph type="body" sz="quarter" idx="13" hasCustomPrompt="1"/>
          </p:nvPr>
        </p:nvSpPr>
        <p:spPr>
          <a:xfrm>
            <a:off x="583469" y="1908314"/>
            <a:ext cx="10972431" cy="2809461"/>
          </a:xfrm>
          <a:prstGeom prst="rect">
            <a:avLst/>
          </a:prstGeom>
        </p:spPr>
        <p:txBody>
          <a:bodyPr anchor="ctr" anchorCtr="0">
            <a:normAutofit/>
          </a:bodyPr>
          <a:lstStyle>
            <a:lvl1pPr marL="0" indent="0">
              <a:lnSpc>
                <a:spcPct val="100000"/>
              </a:lnSpc>
              <a:buNone/>
              <a:defRPr sz="3733" i="0" baseline="0">
                <a:latin typeface="+mj-lt"/>
              </a:defRPr>
            </a:lvl1pPr>
            <a:lvl2pPr marL="306900" indent="0">
              <a:buNone/>
              <a:defRPr>
                <a:latin typeface="+mn-lt"/>
              </a:defRPr>
            </a:lvl2pPr>
            <a:lvl3pPr marL="687881" indent="0">
              <a:buNone/>
              <a:defRPr>
                <a:latin typeface="+mn-lt"/>
              </a:defRPr>
            </a:lvl3pPr>
            <a:lvl4pPr marL="1066747" indent="0">
              <a:buNone/>
              <a:defRPr>
                <a:latin typeface="+mn-lt"/>
              </a:defRPr>
            </a:lvl4pPr>
            <a:lvl5pPr marL="1447729"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4" name="Text Placeholder 13"/>
          <p:cNvSpPr>
            <a:spLocks noGrp="1"/>
          </p:cNvSpPr>
          <p:nvPr>
            <p:ph type="body" sz="quarter" idx="14" hasCustomPrompt="1"/>
          </p:nvPr>
        </p:nvSpPr>
        <p:spPr>
          <a:xfrm>
            <a:off x="596901" y="4929105"/>
            <a:ext cx="8685279" cy="573905"/>
          </a:xfrm>
          <a:prstGeom prst="rect">
            <a:avLst/>
          </a:prstGeom>
        </p:spPr>
        <p:txBody>
          <a:bodyPr>
            <a:normAutofit/>
          </a:bodyPr>
          <a:lstStyle>
            <a:lvl1pPr marL="0" indent="0">
              <a:lnSpc>
                <a:spcPct val="100000"/>
              </a:lnSpc>
              <a:buNone/>
              <a:defRPr sz="2400" b="1">
                <a:solidFill>
                  <a:srgbClr val="18A3AC"/>
                </a:solidFill>
                <a:latin typeface="+mn-lt"/>
              </a:defRPr>
            </a:lvl1pPr>
          </a:lstStyle>
          <a:p>
            <a:pPr lvl="0"/>
            <a:r>
              <a:rPr lang="en-US" dirty="0"/>
              <a:t>Author’s Name</a:t>
            </a:r>
          </a:p>
        </p:txBody>
      </p:sp>
      <p:sp>
        <p:nvSpPr>
          <p:cNvPr id="15" name="Text Placeholder 13"/>
          <p:cNvSpPr>
            <a:spLocks noGrp="1"/>
          </p:cNvSpPr>
          <p:nvPr>
            <p:ph type="body" sz="quarter" idx="15" hasCustomPrompt="1"/>
          </p:nvPr>
        </p:nvSpPr>
        <p:spPr>
          <a:xfrm>
            <a:off x="596901" y="5307942"/>
            <a:ext cx="8685279" cy="587916"/>
          </a:xfrm>
          <a:prstGeom prst="rect">
            <a:avLst/>
          </a:prstGeom>
        </p:spPr>
        <p:txBody>
          <a:bodyPr>
            <a:normAutofit/>
          </a:bodyPr>
          <a:lstStyle>
            <a:lvl1pPr marL="0" indent="0">
              <a:lnSpc>
                <a:spcPts val="2667"/>
              </a:lnSpc>
              <a:buNone/>
              <a:defRPr sz="2400" b="0" baseline="0">
                <a:solidFill>
                  <a:srgbClr val="18A3AC"/>
                </a:solidFill>
                <a:latin typeface="+mn-lt"/>
              </a:defRPr>
            </a:lvl1pPr>
          </a:lstStyle>
          <a:p>
            <a:pPr lvl="0"/>
            <a:r>
              <a:rPr lang="en-US" dirty="0"/>
              <a:t>Position Title</a:t>
            </a:r>
          </a:p>
        </p:txBody>
      </p:sp>
    </p:spTree>
    <p:extLst>
      <p:ext uri="{BB962C8B-B14F-4D97-AF65-F5344CB8AC3E}">
        <p14:creationId xmlns:p14="http://schemas.microsoft.com/office/powerpoint/2010/main" val="4514745"/>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Slide – Blu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7" name="TextBox 6"/>
          <p:cNvSpPr txBox="1"/>
          <p:nvPr userDrawn="1"/>
        </p:nvSpPr>
        <p:spPr bwMode="auto">
          <a:xfrm>
            <a:off x="609605" y="265044"/>
            <a:ext cx="1590260" cy="2831544"/>
          </a:xfrm>
          <a:prstGeom prst="rect">
            <a:avLst/>
          </a:prstGeom>
          <a:noFill/>
          <a:ln w="19050" algn="ctr">
            <a:noFill/>
            <a:miter lim="800000"/>
            <a:headEnd/>
            <a:tailEnd/>
          </a:ln>
        </p:spPr>
        <p:txBody>
          <a:bodyPr wrap="square" lIns="0" tIns="0" rIns="0" bIns="0" rtlCol="0">
            <a:spAutoFit/>
          </a:bodyPr>
          <a:lstStyle/>
          <a:p>
            <a:r>
              <a:rPr lang="en-US" sz="18400" b="1" i="0" dirty="0">
                <a:solidFill>
                  <a:srgbClr val="178CCB"/>
                </a:solidFill>
                <a:latin typeface="+mn-lt"/>
              </a:rPr>
              <a:t>“</a:t>
            </a:r>
          </a:p>
        </p:txBody>
      </p:sp>
      <p:sp>
        <p:nvSpPr>
          <p:cNvPr id="9" name="Text Placeholder 8"/>
          <p:cNvSpPr>
            <a:spLocks noGrp="1"/>
          </p:cNvSpPr>
          <p:nvPr>
            <p:ph type="body" sz="quarter" idx="13" hasCustomPrompt="1"/>
          </p:nvPr>
        </p:nvSpPr>
        <p:spPr>
          <a:xfrm>
            <a:off x="583469" y="1908314"/>
            <a:ext cx="10972431" cy="2809461"/>
          </a:xfrm>
          <a:prstGeom prst="rect">
            <a:avLst/>
          </a:prstGeom>
        </p:spPr>
        <p:txBody>
          <a:bodyPr anchor="ctr" anchorCtr="0">
            <a:normAutofit/>
          </a:bodyPr>
          <a:lstStyle>
            <a:lvl1pPr marL="0" indent="0">
              <a:lnSpc>
                <a:spcPct val="100000"/>
              </a:lnSpc>
              <a:buNone/>
              <a:defRPr sz="3733" i="0" baseline="0">
                <a:latin typeface="+mj-lt"/>
              </a:defRPr>
            </a:lvl1pPr>
            <a:lvl2pPr marL="306900" indent="0">
              <a:buNone/>
              <a:defRPr>
                <a:latin typeface="+mn-lt"/>
              </a:defRPr>
            </a:lvl2pPr>
            <a:lvl3pPr marL="687881" indent="0">
              <a:buNone/>
              <a:defRPr>
                <a:latin typeface="+mn-lt"/>
              </a:defRPr>
            </a:lvl3pPr>
            <a:lvl4pPr marL="1066747" indent="0">
              <a:buNone/>
              <a:defRPr>
                <a:latin typeface="+mn-lt"/>
              </a:defRPr>
            </a:lvl4pPr>
            <a:lvl5pPr marL="1447729"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2" name="Text Placeholder 13"/>
          <p:cNvSpPr>
            <a:spLocks noGrp="1"/>
          </p:cNvSpPr>
          <p:nvPr>
            <p:ph type="body" sz="quarter" idx="14" hasCustomPrompt="1"/>
          </p:nvPr>
        </p:nvSpPr>
        <p:spPr>
          <a:xfrm>
            <a:off x="596901" y="4929105"/>
            <a:ext cx="8685279" cy="573905"/>
          </a:xfrm>
          <a:prstGeom prst="rect">
            <a:avLst/>
          </a:prstGeom>
        </p:spPr>
        <p:txBody>
          <a:bodyPr>
            <a:normAutofit/>
          </a:bodyPr>
          <a:lstStyle>
            <a:lvl1pPr marL="0" indent="0">
              <a:lnSpc>
                <a:spcPct val="100000"/>
              </a:lnSpc>
              <a:buNone/>
              <a:defRPr sz="2400" b="1">
                <a:solidFill>
                  <a:srgbClr val="178CCB"/>
                </a:solidFill>
                <a:latin typeface="+mn-lt"/>
              </a:defRPr>
            </a:lvl1pPr>
          </a:lstStyle>
          <a:p>
            <a:pPr lvl="0"/>
            <a:r>
              <a:rPr lang="en-US" dirty="0"/>
              <a:t>Author’s Name</a:t>
            </a:r>
          </a:p>
        </p:txBody>
      </p:sp>
      <p:sp>
        <p:nvSpPr>
          <p:cNvPr id="13" name="Text Placeholder 13"/>
          <p:cNvSpPr>
            <a:spLocks noGrp="1"/>
          </p:cNvSpPr>
          <p:nvPr>
            <p:ph type="body" sz="quarter" idx="15" hasCustomPrompt="1"/>
          </p:nvPr>
        </p:nvSpPr>
        <p:spPr>
          <a:xfrm>
            <a:off x="596901" y="5307942"/>
            <a:ext cx="8685279" cy="587916"/>
          </a:xfrm>
          <a:prstGeom prst="rect">
            <a:avLst/>
          </a:prstGeom>
        </p:spPr>
        <p:txBody>
          <a:bodyPr>
            <a:normAutofit/>
          </a:bodyPr>
          <a:lstStyle>
            <a:lvl1pPr marL="0" indent="0">
              <a:lnSpc>
                <a:spcPts val="2667"/>
              </a:lnSpc>
              <a:buNone/>
              <a:defRPr sz="2400" b="0" baseline="0">
                <a:solidFill>
                  <a:srgbClr val="178CCB"/>
                </a:solidFill>
                <a:latin typeface="+mn-lt"/>
              </a:defRPr>
            </a:lvl1pPr>
          </a:lstStyle>
          <a:p>
            <a:pPr lvl="0"/>
            <a:r>
              <a:rPr lang="en-US" dirty="0"/>
              <a:t>Position Title</a:t>
            </a:r>
          </a:p>
        </p:txBody>
      </p:sp>
    </p:spTree>
    <p:extLst>
      <p:ext uri="{BB962C8B-B14F-4D97-AF65-F5344CB8AC3E}">
        <p14:creationId xmlns:p14="http://schemas.microsoft.com/office/powerpoint/2010/main" val="330059380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Slide – Navy">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1" y="2339687"/>
            <a:ext cx="8791012" cy="1906851"/>
          </a:xfrm>
          <a:prstGeom prst="rect">
            <a:avLst/>
          </a:prstGeom>
        </p:spPr>
        <p:txBody>
          <a:bodyPr anchor="ctr">
            <a:noAutofit/>
          </a:bodyPr>
          <a:lstStyle>
            <a:lvl1pPr>
              <a:defRPr sz="4800" baseline="0">
                <a:latin typeface="+mj-lt"/>
              </a:defRPr>
            </a:lvl1pPr>
          </a:lstStyle>
          <a:p>
            <a:r>
              <a:rPr lang="en-US" dirty="0"/>
              <a:t>Section Header Here</a:t>
            </a:r>
          </a:p>
        </p:txBody>
      </p:sp>
      <p:sp>
        <p:nvSpPr>
          <p:cNvPr id="2" name="Rectangle 1"/>
          <p:cNvSpPr/>
          <p:nvPr userDrawn="1"/>
        </p:nvSpPr>
        <p:spPr bwMode="auto">
          <a:xfrm>
            <a:off x="5" y="2358893"/>
            <a:ext cx="331305" cy="1881809"/>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Tree>
    <p:extLst>
      <p:ext uri="{BB962C8B-B14F-4D97-AF65-F5344CB8AC3E}">
        <p14:creationId xmlns:p14="http://schemas.microsoft.com/office/powerpoint/2010/main" val="3805025127"/>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Slide – Teal">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1" y="2339687"/>
            <a:ext cx="8791012" cy="1906851"/>
          </a:xfrm>
          <a:prstGeom prst="rect">
            <a:avLst/>
          </a:prstGeom>
        </p:spPr>
        <p:txBody>
          <a:bodyPr anchor="ctr">
            <a:noAutofit/>
          </a:bodyPr>
          <a:lstStyle>
            <a:lvl1pPr>
              <a:defRPr sz="4800" baseline="0">
                <a:solidFill>
                  <a:srgbClr val="18A3AC"/>
                </a:solidFill>
                <a:latin typeface="+mj-lt"/>
              </a:defRPr>
            </a:lvl1pPr>
          </a:lstStyle>
          <a:p>
            <a:r>
              <a:rPr lang="en-US" dirty="0"/>
              <a:t>Section Header Here</a:t>
            </a:r>
          </a:p>
        </p:txBody>
      </p:sp>
      <p:sp>
        <p:nvSpPr>
          <p:cNvPr id="2" name="Rectangle 1"/>
          <p:cNvSpPr/>
          <p:nvPr userDrawn="1"/>
        </p:nvSpPr>
        <p:spPr bwMode="auto">
          <a:xfrm>
            <a:off x="5" y="2358893"/>
            <a:ext cx="331305" cy="1881809"/>
          </a:xfrm>
          <a:prstGeom prst="rect">
            <a:avLst/>
          </a:prstGeom>
          <a:solidFill>
            <a:srgbClr val="18A3AC"/>
          </a:solidFill>
          <a:ln w="19050" algn="ctr">
            <a:noFill/>
            <a:miter lim="800000"/>
            <a:headEnd/>
            <a:tailEnd/>
          </a:ln>
        </p:spPr>
        <p:txBody>
          <a:bodyPr wrap="none" rtlCol="0" anchor="ctr"/>
          <a:lstStyle/>
          <a:p>
            <a:pPr algn="ctr">
              <a:lnSpc>
                <a:spcPct val="90000"/>
              </a:lnSpc>
            </a:pPr>
            <a:endParaRPr lang="en-US" sz="2133" b="1" dirty="0" err="1">
              <a:solidFill>
                <a:schemeClr val="accent2"/>
              </a:solidFill>
              <a:latin typeface="+mj-lt"/>
            </a:endParaRPr>
          </a:p>
        </p:txBody>
      </p:sp>
    </p:spTree>
    <p:extLst>
      <p:ext uri="{BB962C8B-B14F-4D97-AF65-F5344CB8AC3E}">
        <p14:creationId xmlns:p14="http://schemas.microsoft.com/office/powerpoint/2010/main" val="185800852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 Slide – Blue">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1" y="2339687"/>
            <a:ext cx="8791012" cy="1906851"/>
          </a:xfrm>
          <a:prstGeom prst="rect">
            <a:avLst/>
          </a:prstGeom>
        </p:spPr>
        <p:txBody>
          <a:bodyPr anchor="ctr">
            <a:noAutofit/>
          </a:bodyPr>
          <a:lstStyle>
            <a:lvl1pPr>
              <a:defRPr sz="4800" baseline="0">
                <a:solidFill>
                  <a:srgbClr val="178CCB"/>
                </a:solidFill>
                <a:latin typeface="+mj-lt"/>
              </a:defRPr>
            </a:lvl1pPr>
          </a:lstStyle>
          <a:p>
            <a:r>
              <a:rPr lang="en-US" dirty="0"/>
              <a:t>Section Header Here</a:t>
            </a:r>
          </a:p>
        </p:txBody>
      </p:sp>
      <p:sp>
        <p:nvSpPr>
          <p:cNvPr id="2" name="Rectangle 1"/>
          <p:cNvSpPr/>
          <p:nvPr userDrawn="1"/>
        </p:nvSpPr>
        <p:spPr bwMode="auto">
          <a:xfrm>
            <a:off x="5" y="2358893"/>
            <a:ext cx="331305" cy="1881809"/>
          </a:xfrm>
          <a:prstGeom prst="rect">
            <a:avLst/>
          </a:prstGeom>
          <a:solidFill>
            <a:schemeClr val="accent1"/>
          </a:solidFill>
          <a:ln w="19050" algn="ctr">
            <a:noFill/>
            <a:miter lim="800000"/>
            <a:headEnd/>
            <a:tailEnd/>
          </a:ln>
        </p:spPr>
        <p:txBody>
          <a:bodyPr wrap="none" rtlCol="0" anchor="ctr"/>
          <a:lstStyle/>
          <a:p>
            <a:pPr algn="ctr">
              <a:lnSpc>
                <a:spcPct val="90000"/>
              </a:lnSpc>
            </a:pPr>
            <a:endParaRPr lang="en-US" sz="2133" b="1" dirty="0" err="1">
              <a:solidFill>
                <a:srgbClr val="178CCB"/>
              </a:solidFill>
              <a:latin typeface="+mj-lt"/>
            </a:endParaRPr>
          </a:p>
        </p:txBody>
      </p:sp>
    </p:spTree>
    <p:extLst>
      <p:ext uri="{BB962C8B-B14F-4D97-AF65-F5344CB8AC3E}">
        <p14:creationId xmlns:p14="http://schemas.microsoft.com/office/powerpoint/2010/main" val="2440764270"/>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 Blue">
    <p:spTree>
      <p:nvGrpSpPr>
        <p:cNvPr id="1" name=""/>
        <p:cNvGrpSpPr/>
        <p:nvPr/>
      </p:nvGrpSpPr>
      <p:grpSpPr>
        <a:xfrm>
          <a:off x="0" y="0"/>
          <a:ext cx="0" cy="0"/>
          <a:chOff x="0" y="0"/>
          <a:chExt cx="0" cy="0"/>
        </a:xfrm>
      </p:grpSpPr>
      <p:sp>
        <p:nvSpPr>
          <p:cNvPr id="14" name="Rectangle 13"/>
          <p:cNvSpPr/>
          <p:nvPr userDrawn="1"/>
        </p:nvSpPr>
        <p:spPr bwMode="auto">
          <a:xfrm>
            <a:off x="4" y="2363630"/>
            <a:ext cx="9402305" cy="1881809"/>
          </a:xfrm>
          <a:prstGeom prst="rect">
            <a:avLst/>
          </a:prstGeom>
          <a:solidFill>
            <a:schemeClr val="accent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5" name="Title 15"/>
          <p:cNvSpPr>
            <a:spLocks noGrp="1"/>
          </p:cNvSpPr>
          <p:nvPr>
            <p:ph type="title" hasCustomPrompt="1"/>
          </p:nvPr>
        </p:nvSpPr>
        <p:spPr>
          <a:xfrm>
            <a:off x="604783" y="2559252"/>
            <a:ext cx="8580549" cy="1477195"/>
          </a:xfrm>
          <a:prstGeom prst="rect">
            <a:avLst/>
          </a:prstGeom>
        </p:spPr>
        <p:txBody>
          <a:bodyPr anchor="ctr">
            <a:noAutofit/>
          </a:bodyPr>
          <a:lstStyle>
            <a:lvl1pPr>
              <a:defRPr sz="4800" baseline="0">
                <a:solidFill>
                  <a:schemeClr val="bg1"/>
                </a:solidFill>
                <a:latin typeface="+mj-lt"/>
              </a:defRPr>
            </a:lvl1pPr>
          </a:lstStyle>
          <a:p>
            <a:r>
              <a:rPr lang="en-US" dirty="0"/>
              <a:t>Section Header Here</a:t>
            </a:r>
          </a:p>
        </p:txBody>
      </p:sp>
      <p:sp>
        <p:nvSpPr>
          <p:cNvPr id="7" name="Slide Number Placeholder 13"/>
          <p:cNvSpPr>
            <a:spLocks noGrp="1"/>
          </p:cNvSpPr>
          <p:nvPr>
            <p:ph type="sldNum" sz="quarter" idx="13"/>
          </p:nvPr>
        </p:nvSpPr>
        <p:spPr>
          <a:xfrm>
            <a:off x="362810" y="6453510"/>
            <a:ext cx="328081" cy="155233"/>
          </a:xfrm>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429285053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 Teal">
    <p:spTree>
      <p:nvGrpSpPr>
        <p:cNvPr id="1" name=""/>
        <p:cNvGrpSpPr/>
        <p:nvPr/>
      </p:nvGrpSpPr>
      <p:grpSpPr>
        <a:xfrm>
          <a:off x="0" y="0"/>
          <a:ext cx="0" cy="0"/>
          <a:chOff x="0" y="0"/>
          <a:chExt cx="0" cy="0"/>
        </a:xfrm>
      </p:grpSpPr>
      <p:sp>
        <p:nvSpPr>
          <p:cNvPr id="6" name="Rectangle 5"/>
          <p:cNvSpPr/>
          <p:nvPr userDrawn="1"/>
        </p:nvSpPr>
        <p:spPr bwMode="auto">
          <a:xfrm>
            <a:off x="4" y="2363630"/>
            <a:ext cx="9402305" cy="1881809"/>
          </a:xfrm>
          <a:prstGeom prst="rect">
            <a:avLst/>
          </a:prstGeom>
          <a:solidFill>
            <a:srgbClr val="18A3AC"/>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8" name="Title 15"/>
          <p:cNvSpPr>
            <a:spLocks noGrp="1"/>
          </p:cNvSpPr>
          <p:nvPr>
            <p:ph type="title" hasCustomPrompt="1"/>
          </p:nvPr>
        </p:nvSpPr>
        <p:spPr>
          <a:xfrm>
            <a:off x="604783" y="2559252"/>
            <a:ext cx="8580549" cy="1477195"/>
          </a:xfrm>
          <a:prstGeom prst="rect">
            <a:avLst/>
          </a:prstGeom>
        </p:spPr>
        <p:txBody>
          <a:bodyPr anchor="ctr">
            <a:noAutofit/>
          </a:bodyPr>
          <a:lstStyle>
            <a:lvl1pPr>
              <a:defRPr sz="4800" baseline="0">
                <a:solidFill>
                  <a:schemeClr val="bg1"/>
                </a:solidFill>
                <a:latin typeface="+mj-lt"/>
              </a:defRPr>
            </a:lvl1pPr>
          </a:lstStyle>
          <a:p>
            <a:r>
              <a:rPr lang="en-US" dirty="0"/>
              <a:t>Section Header Here</a:t>
            </a:r>
          </a:p>
        </p:txBody>
      </p:sp>
      <p:sp>
        <p:nvSpPr>
          <p:cNvPr id="9" name="Slide Number Placeholder 13"/>
          <p:cNvSpPr>
            <a:spLocks noGrp="1"/>
          </p:cNvSpPr>
          <p:nvPr>
            <p:ph type="sldNum" sz="quarter" idx="13"/>
          </p:nvPr>
        </p:nvSpPr>
        <p:spPr>
          <a:xfrm>
            <a:off x="362810" y="6453510"/>
            <a:ext cx="328081" cy="155233"/>
          </a:xfrm>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839762942"/>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 Green">
    <p:spTree>
      <p:nvGrpSpPr>
        <p:cNvPr id="1" name=""/>
        <p:cNvGrpSpPr/>
        <p:nvPr/>
      </p:nvGrpSpPr>
      <p:grpSpPr>
        <a:xfrm>
          <a:off x="0" y="0"/>
          <a:ext cx="0" cy="0"/>
          <a:chOff x="0" y="0"/>
          <a:chExt cx="0" cy="0"/>
        </a:xfrm>
      </p:grpSpPr>
      <p:sp>
        <p:nvSpPr>
          <p:cNvPr id="6" name="Rectangle 5"/>
          <p:cNvSpPr/>
          <p:nvPr userDrawn="1"/>
        </p:nvSpPr>
        <p:spPr bwMode="auto">
          <a:xfrm>
            <a:off x="4" y="2363630"/>
            <a:ext cx="9402305" cy="1881809"/>
          </a:xfrm>
          <a:prstGeom prst="rect">
            <a:avLst/>
          </a:prstGeom>
          <a:solidFill>
            <a:srgbClr val="90BD3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7" name="Title 15"/>
          <p:cNvSpPr>
            <a:spLocks noGrp="1"/>
          </p:cNvSpPr>
          <p:nvPr>
            <p:ph type="title" hasCustomPrompt="1"/>
          </p:nvPr>
        </p:nvSpPr>
        <p:spPr>
          <a:xfrm>
            <a:off x="604783" y="2559252"/>
            <a:ext cx="8580549" cy="1477195"/>
          </a:xfrm>
          <a:prstGeom prst="rect">
            <a:avLst/>
          </a:prstGeom>
        </p:spPr>
        <p:txBody>
          <a:bodyPr anchor="ctr">
            <a:noAutofit/>
          </a:bodyPr>
          <a:lstStyle>
            <a:lvl1pPr>
              <a:defRPr sz="4800" baseline="0">
                <a:solidFill>
                  <a:schemeClr val="bg1"/>
                </a:solidFill>
                <a:latin typeface="+mj-lt"/>
              </a:defRPr>
            </a:lvl1pPr>
          </a:lstStyle>
          <a:p>
            <a:r>
              <a:rPr lang="en-US" dirty="0"/>
              <a:t>Section Header Here</a:t>
            </a:r>
          </a:p>
        </p:txBody>
      </p:sp>
      <p:sp>
        <p:nvSpPr>
          <p:cNvPr id="9" name="Slide Number Placeholder 13"/>
          <p:cNvSpPr>
            <a:spLocks noGrp="1"/>
          </p:cNvSpPr>
          <p:nvPr>
            <p:ph type="sldNum" sz="quarter" idx="13"/>
          </p:nvPr>
        </p:nvSpPr>
        <p:spPr>
          <a:xfrm>
            <a:off x="362810" y="6453510"/>
            <a:ext cx="328081" cy="155233"/>
          </a:xfrm>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17122480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Closing with logo – 1">
    <p:bg>
      <p:bgRef idx="1001">
        <a:schemeClr val="bg1"/>
      </p:bgRef>
    </p:bg>
    <p:spTree>
      <p:nvGrpSpPr>
        <p:cNvPr id="1" name=""/>
        <p:cNvGrpSpPr/>
        <p:nvPr/>
      </p:nvGrpSpPr>
      <p:grpSpPr>
        <a:xfrm>
          <a:off x="0" y="0"/>
          <a:ext cx="0" cy="0"/>
          <a:chOff x="0" y="0"/>
          <a:chExt cx="0" cy="0"/>
        </a:xfrm>
      </p:grpSpPr>
      <p:pic>
        <p:nvPicPr>
          <p:cNvPr id="4" name="Picture 4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invGray">
          <a:xfrm>
            <a:off x="5153582" y="2710217"/>
            <a:ext cx="2094721" cy="1367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5AAD7427-59A5-5E43-A406-0C045D5C28C9}"/>
              </a:ext>
            </a:extLst>
          </p:cNvPr>
          <p:cNvPicPr>
            <a:picLocks noChangeAspect="1"/>
          </p:cNvPicPr>
          <p:nvPr userDrawn="1"/>
        </p:nvPicPr>
        <p:blipFill>
          <a:blip r:embed="rId3"/>
          <a:stretch>
            <a:fillRect/>
          </a:stretch>
        </p:blipFill>
        <p:spPr>
          <a:xfrm>
            <a:off x="5151971" y="2713573"/>
            <a:ext cx="2103967" cy="1369473"/>
          </a:xfrm>
          <a:prstGeom prst="rect">
            <a:avLst/>
          </a:prstGeom>
        </p:spPr>
      </p:pic>
    </p:spTree>
    <p:extLst>
      <p:ext uri="{BB962C8B-B14F-4D97-AF65-F5344CB8AC3E}">
        <p14:creationId xmlns:p14="http://schemas.microsoft.com/office/powerpoint/2010/main" val="380915539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282">
          <p15:clr>
            <a:srgbClr val="FBAE40"/>
          </p15:clr>
        </p15:guide>
        <p15:guide id="2" pos="2435">
          <p15:clr>
            <a:srgbClr val="FBAE40"/>
          </p15:clr>
        </p15:guide>
        <p15:guide id="3" orient="horz" pos="1720">
          <p15:clr>
            <a:srgbClr val="FBAE40"/>
          </p15:clr>
        </p15:guide>
        <p15:guide id="4" orient="horz" pos="1928">
          <p15:clr>
            <a:srgbClr val="FBAE40"/>
          </p15:clr>
        </p15:guide>
        <p15:guide id="5" pos="2980">
          <p15:clr>
            <a:srgbClr val="FBAE40"/>
          </p15:clr>
        </p15:guide>
        <p15:guide id="6" pos="342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1_Closing with logo – 1">
    <p:bg>
      <p:bgRef idx="1001">
        <a:schemeClr val="bg1"/>
      </p:bgRef>
    </p:bg>
    <p:spTree>
      <p:nvGrpSpPr>
        <p:cNvPr id="1" name=""/>
        <p:cNvGrpSpPr/>
        <p:nvPr/>
      </p:nvGrpSpPr>
      <p:grpSpPr>
        <a:xfrm>
          <a:off x="0" y="0"/>
          <a:ext cx="0" cy="0"/>
          <a:chOff x="0" y="0"/>
          <a:chExt cx="0" cy="0"/>
        </a:xfrm>
      </p:grpSpPr>
      <p:pic>
        <p:nvPicPr>
          <p:cNvPr id="4" name="Picture 4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invGray">
          <a:xfrm>
            <a:off x="5153582" y="2710217"/>
            <a:ext cx="2094721" cy="1367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61186" y="2976208"/>
            <a:ext cx="6475637" cy="914400"/>
          </a:xfrm>
          <a:prstGeom prst="rect">
            <a:avLst/>
          </a:prstGeom>
        </p:spPr>
      </p:pic>
    </p:spTree>
    <p:extLst>
      <p:ext uri="{BB962C8B-B14F-4D97-AF65-F5344CB8AC3E}">
        <p14:creationId xmlns:p14="http://schemas.microsoft.com/office/powerpoint/2010/main" val="26831326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282">
          <p15:clr>
            <a:srgbClr val="FBAE40"/>
          </p15:clr>
        </p15:guide>
        <p15:guide id="2" pos="2435">
          <p15:clr>
            <a:srgbClr val="FBAE40"/>
          </p15:clr>
        </p15:guide>
        <p15:guide id="3" orient="horz" pos="1720">
          <p15:clr>
            <a:srgbClr val="FBAE40"/>
          </p15:clr>
        </p15:guide>
        <p15:guide id="4" orient="horz" pos="1932">
          <p15:clr>
            <a:srgbClr val="FBAE40"/>
          </p15:clr>
        </p15:guide>
        <p15:guide id="5" pos="2980">
          <p15:clr>
            <a:srgbClr val="FBAE40"/>
          </p15:clr>
        </p15:guide>
        <p15:guide id="6" pos="342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Closing with logo – 2">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FDAEBB-F7A7-D54B-9AAA-07F101F97BE7}"/>
              </a:ext>
            </a:extLst>
          </p:cNvPr>
          <p:cNvPicPr>
            <a:picLocks noChangeAspect="1"/>
          </p:cNvPicPr>
          <p:nvPr userDrawn="1"/>
        </p:nvPicPr>
        <p:blipFill>
          <a:blip r:embed="rId2"/>
          <a:stretch>
            <a:fillRect/>
          </a:stretch>
        </p:blipFill>
        <p:spPr>
          <a:xfrm>
            <a:off x="5173135" y="2514600"/>
            <a:ext cx="1828800" cy="1828800"/>
          </a:xfrm>
          <a:prstGeom prst="rect">
            <a:avLst/>
          </a:prstGeom>
        </p:spPr>
      </p:pic>
    </p:spTree>
    <p:extLst>
      <p:ext uri="{BB962C8B-B14F-4D97-AF65-F5344CB8AC3E}">
        <p14:creationId xmlns:p14="http://schemas.microsoft.com/office/powerpoint/2010/main" val="234728618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2444">
          <p15:clr>
            <a:srgbClr val="FBAE40"/>
          </p15:clr>
        </p15:guide>
        <p15:guide id="2" pos="3308">
          <p15:clr>
            <a:srgbClr val="FBAE40"/>
          </p15:clr>
        </p15:guide>
        <p15:guide id="3" orient="horz" pos="1188">
          <p15:clr>
            <a:srgbClr val="FBAE40"/>
          </p15:clr>
        </p15:guide>
        <p15:guide id="4" orient="horz" pos="205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Blank 01">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05688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162053" y="192088"/>
            <a:ext cx="10883900" cy="1431925"/>
          </a:xfrm>
        </p:spPr>
        <p:txBody>
          <a:bodyPr/>
          <a:lstStyle/>
          <a:p>
            <a:r>
              <a:rPr lang="en-US"/>
              <a:t>Click to edit Master title style</a:t>
            </a:r>
          </a:p>
        </p:txBody>
      </p:sp>
      <p:sp>
        <p:nvSpPr>
          <p:cNvPr id="3" name="Chart Placeholder 2"/>
          <p:cNvSpPr>
            <a:spLocks noGrp="1"/>
          </p:cNvSpPr>
          <p:nvPr>
            <p:ph type="chart" idx="1"/>
          </p:nvPr>
        </p:nvSpPr>
        <p:spPr>
          <a:xfrm>
            <a:off x="1217086" y="1905000"/>
            <a:ext cx="10814049" cy="4191000"/>
          </a:xfrm>
        </p:spPr>
        <p:txBody>
          <a:bodyPr/>
          <a:lstStyle/>
          <a:p>
            <a:pPr lvl="0"/>
            <a:endParaRPr lang="en-US" noProof="0"/>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pPr>
              <a:defRPr/>
            </a:pPr>
            <a:fld id="{91B0D47B-D939-4562-BA68-4BA4C01F29ED}" type="slidenum">
              <a:rPr lang="en-US"/>
              <a:pPr>
                <a:defRPr/>
              </a:pPr>
              <a:t>‹#›</a:t>
            </a:fld>
            <a:endParaRPr lang="en-US"/>
          </a:p>
        </p:txBody>
      </p:sp>
    </p:spTree>
    <p:extLst>
      <p:ext uri="{BB962C8B-B14F-4D97-AF65-F5344CB8AC3E}">
        <p14:creationId xmlns:p14="http://schemas.microsoft.com/office/powerpoint/2010/main" val="41568212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7EDD4F5C-B56E-4C0E-9C02-6791520E28E1}" type="slidenum">
              <a:rPr lang="en-US"/>
              <a:pPr>
                <a:defRPr/>
              </a:pPr>
              <a:t>‹#›</a:t>
            </a:fld>
            <a:endParaRPr lang="en-US"/>
          </a:p>
        </p:txBody>
      </p:sp>
    </p:spTree>
    <p:extLst>
      <p:ext uri="{BB962C8B-B14F-4D97-AF65-F5344CB8AC3E}">
        <p14:creationId xmlns:p14="http://schemas.microsoft.com/office/powerpoint/2010/main" val="38456628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0FF8BDD-927E-4284-BCC6-230C72B8CE0D}" type="datetimeFigureOut">
              <a:rPr lang="en-US" smtClean="0"/>
              <a:pPr/>
              <a:t>11/15/2025</a:t>
            </a:fld>
            <a:endParaRPr lang="en-US" dirty="0"/>
          </a:p>
        </p:txBody>
      </p:sp>
      <p:sp>
        <p:nvSpPr>
          <p:cNvPr id="6" name="Slide Number Placeholder 5"/>
          <p:cNvSpPr>
            <a:spLocks noGrp="1"/>
          </p:cNvSpPr>
          <p:nvPr>
            <p:ph type="sldNum" sz="quarter" idx="12"/>
          </p:nvPr>
        </p:nvSpPr>
        <p:spPr/>
        <p:txBody>
          <a:bodyPr/>
          <a:lstStyle/>
          <a:p>
            <a:fld id="{5E6E5C46-39F3-47BD-9749-5E168D867AE8}" type="slidenum">
              <a:rPr lang="en-US" smtClean="0"/>
              <a:pPr/>
              <a:t>‹#›</a:t>
            </a:fld>
            <a:endParaRPr lang="en-US" dirty="0"/>
          </a:p>
        </p:txBody>
      </p:sp>
    </p:spTree>
    <p:extLst>
      <p:ext uri="{BB962C8B-B14F-4D97-AF65-F5344CB8AC3E}">
        <p14:creationId xmlns:p14="http://schemas.microsoft.com/office/powerpoint/2010/main" val="8932168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15939" y="1808164"/>
            <a:ext cx="11160125" cy="4429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13F76951-78DB-624A-9026-81B23BA551B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8B028B61-2B09-0B44-83DF-64C52A5C565B}"/>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8" name="Picture 7">
            <a:extLst>
              <a:ext uri="{FF2B5EF4-FFF2-40B4-BE49-F238E27FC236}">
                <a16:creationId xmlns:a16="http://schemas.microsoft.com/office/drawing/2014/main" id="{BF5757E3-A6B9-7B41-B6D3-CFD9C1400858}"/>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1" name="Title 1">
            <a:extLst>
              <a:ext uri="{FF2B5EF4-FFF2-40B4-BE49-F238E27FC236}">
                <a16:creationId xmlns:a16="http://schemas.microsoft.com/office/drawing/2014/main" id="{D2186CAC-3607-0A4C-9FFA-F81E76C720B2}"/>
              </a:ext>
            </a:extLst>
          </p:cNvPr>
          <p:cNvSpPr>
            <a:spLocks noGrp="1"/>
          </p:cNvSpPr>
          <p:nvPr>
            <p:ph type="title" hasCustomPrompt="1"/>
          </p:nvPr>
        </p:nvSpPr>
        <p:spPr>
          <a:xfrm>
            <a:off x="515939" y="558802"/>
            <a:ext cx="11160125" cy="1069975"/>
          </a:xfrm>
        </p:spPr>
        <p:txBody>
          <a:bodyPr/>
          <a:lstStyle/>
          <a:p>
            <a:r>
              <a:rPr lang="en-US" dirty="0"/>
              <a:t>Click to edit title</a:t>
            </a:r>
          </a:p>
        </p:txBody>
      </p:sp>
    </p:spTree>
    <p:extLst>
      <p:ext uri="{BB962C8B-B14F-4D97-AF65-F5344CB8AC3E}">
        <p14:creationId xmlns:p14="http://schemas.microsoft.com/office/powerpoint/2010/main" val="18970057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13F76951-78DB-624A-9026-81B23BA551B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8B028B61-2B09-0B44-83DF-64C52A5C565B}"/>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8" name="Picture 7">
            <a:extLst>
              <a:ext uri="{FF2B5EF4-FFF2-40B4-BE49-F238E27FC236}">
                <a16:creationId xmlns:a16="http://schemas.microsoft.com/office/drawing/2014/main" id="{BF5757E3-A6B9-7B41-B6D3-CFD9C1400858}"/>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1" name="Title 1">
            <a:extLst>
              <a:ext uri="{FF2B5EF4-FFF2-40B4-BE49-F238E27FC236}">
                <a16:creationId xmlns:a16="http://schemas.microsoft.com/office/drawing/2014/main" id="{D2186CAC-3607-0A4C-9FFA-F81E76C720B2}"/>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7" name="Text Placeholder 2">
            <a:extLst>
              <a:ext uri="{FF2B5EF4-FFF2-40B4-BE49-F238E27FC236}">
                <a16:creationId xmlns:a16="http://schemas.microsoft.com/office/drawing/2014/main" id="{25C344F4-DE72-0048-9090-C5D79C920FC8}"/>
              </a:ext>
            </a:extLst>
          </p:cNvPr>
          <p:cNvSpPr>
            <a:spLocks noGrp="1"/>
          </p:cNvSpPr>
          <p:nvPr>
            <p:ph type="body" idx="1"/>
          </p:nvPr>
        </p:nvSpPr>
        <p:spPr>
          <a:xfrm>
            <a:off x="515938" y="1808164"/>
            <a:ext cx="11160113" cy="536005"/>
          </a:xfrm>
        </p:spPr>
        <p:txBody>
          <a:bodyPr anchor="b">
            <a:noAutofit/>
          </a:bodyPr>
          <a:lstStyle>
            <a:lvl1pPr marL="0" indent="0">
              <a:buNone/>
              <a:defRPr sz="1980" b="0">
                <a:solidFill>
                  <a:schemeClr val="accent2"/>
                </a:solidFill>
              </a:defRPr>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en-US"/>
              <a:t>Click to edit Master text styles</a:t>
            </a:r>
          </a:p>
        </p:txBody>
      </p:sp>
      <p:sp>
        <p:nvSpPr>
          <p:cNvPr id="12" name="Content Placeholder 3">
            <a:extLst>
              <a:ext uri="{FF2B5EF4-FFF2-40B4-BE49-F238E27FC236}">
                <a16:creationId xmlns:a16="http://schemas.microsoft.com/office/drawing/2014/main" id="{DB42B20B-AD13-3741-B743-F95B47E868A3}"/>
              </a:ext>
            </a:extLst>
          </p:cNvPr>
          <p:cNvSpPr>
            <a:spLocks noGrp="1"/>
          </p:cNvSpPr>
          <p:nvPr>
            <p:ph sz="half" idx="2"/>
          </p:nvPr>
        </p:nvSpPr>
        <p:spPr>
          <a:xfrm>
            <a:off x="515937" y="2523557"/>
            <a:ext cx="11160123" cy="371373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89379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15938" y="1808165"/>
            <a:ext cx="5487647"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8" y="1808165"/>
            <a:ext cx="5487647"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29ACBEB4-DB23-8940-801A-7B55C4F03C2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2" name="Footer Placeholder 1">
            <a:extLst>
              <a:ext uri="{FF2B5EF4-FFF2-40B4-BE49-F238E27FC236}">
                <a16:creationId xmlns:a16="http://schemas.microsoft.com/office/drawing/2014/main" id="{DCD490B9-44DF-2D45-A568-E1FF2EB7BCFC}"/>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383B939D-5F9B-AB4D-81B3-E39495618636}"/>
              </a:ext>
            </a:extLst>
          </p:cNvPr>
          <p:cNvSpPr>
            <a:spLocks noGrp="1"/>
          </p:cNvSpPr>
          <p:nvPr>
            <p:ph type="sldNum" sz="quarter" idx="11"/>
          </p:nvPr>
        </p:nvSpPr>
        <p:spPr/>
        <p:txBody>
          <a:bodyPr/>
          <a:lstStyle/>
          <a:p>
            <a:fld id="{D57F1E4F-1CFF-5643-939E-217C01CDF565}" type="slidenum">
              <a:rPr lang="en-US" smtClean="0"/>
              <a:pPr/>
              <a:t>‹#›</a:t>
            </a:fld>
            <a:endParaRPr lang="en-US" dirty="0"/>
          </a:p>
        </p:txBody>
      </p:sp>
      <p:sp>
        <p:nvSpPr>
          <p:cNvPr id="14" name="Title 13">
            <a:extLst>
              <a:ext uri="{FF2B5EF4-FFF2-40B4-BE49-F238E27FC236}">
                <a16:creationId xmlns:a16="http://schemas.microsoft.com/office/drawing/2014/main" id="{512B95B0-EAEA-6E48-B155-E445C3C9C5D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780013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15938" y="1808165"/>
            <a:ext cx="3405823"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33521" y="1808165"/>
            <a:ext cx="3139440"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29ACBEB4-DB23-8940-801A-7B55C4F03C2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2" name="Footer Placeholder 1">
            <a:extLst>
              <a:ext uri="{FF2B5EF4-FFF2-40B4-BE49-F238E27FC236}">
                <a16:creationId xmlns:a16="http://schemas.microsoft.com/office/drawing/2014/main" id="{DCD490B9-44DF-2D45-A568-E1FF2EB7BCFC}"/>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383B939D-5F9B-AB4D-81B3-E39495618636}"/>
              </a:ext>
            </a:extLst>
          </p:cNvPr>
          <p:cNvSpPr>
            <a:spLocks noGrp="1"/>
          </p:cNvSpPr>
          <p:nvPr>
            <p:ph type="sldNum" sz="quarter" idx="11"/>
          </p:nvPr>
        </p:nvSpPr>
        <p:spPr/>
        <p:txBody>
          <a:bodyPr/>
          <a:lstStyle/>
          <a:p>
            <a:fld id="{D57F1E4F-1CFF-5643-939E-217C01CDF565}" type="slidenum">
              <a:rPr lang="en-US" smtClean="0"/>
              <a:pPr/>
              <a:t>‹#›</a:t>
            </a:fld>
            <a:endParaRPr lang="en-US" dirty="0"/>
          </a:p>
        </p:txBody>
      </p:sp>
      <p:sp>
        <p:nvSpPr>
          <p:cNvPr id="14" name="Title 13">
            <a:extLst>
              <a:ext uri="{FF2B5EF4-FFF2-40B4-BE49-F238E27FC236}">
                <a16:creationId xmlns:a16="http://schemas.microsoft.com/office/drawing/2014/main" id="{512B95B0-EAEA-6E48-B155-E445C3C9C5D7}"/>
              </a:ext>
            </a:extLst>
          </p:cNvPr>
          <p:cNvSpPr>
            <a:spLocks noGrp="1"/>
          </p:cNvSpPr>
          <p:nvPr>
            <p:ph type="title"/>
          </p:nvPr>
        </p:nvSpPr>
        <p:spPr/>
        <p:txBody>
          <a:bodyPr/>
          <a:lstStyle/>
          <a:p>
            <a:r>
              <a:rPr lang="en-US"/>
              <a:t>Click to edit Master title style</a:t>
            </a:r>
          </a:p>
        </p:txBody>
      </p:sp>
      <p:sp>
        <p:nvSpPr>
          <p:cNvPr id="6" name="Picture Placeholder 5">
            <a:extLst>
              <a:ext uri="{FF2B5EF4-FFF2-40B4-BE49-F238E27FC236}">
                <a16:creationId xmlns:a16="http://schemas.microsoft.com/office/drawing/2014/main" id="{8C6147DF-D53B-DC42-937A-CF5D842AEEB5}"/>
              </a:ext>
            </a:extLst>
          </p:cNvPr>
          <p:cNvSpPr>
            <a:spLocks noGrp="1"/>
          </p:cNvSpPr>
          <p:nvPr>
            <p:ph type="pic" sz="quarter" idx="12"/>
          </p:nvPr>
        </p:nvSpPr>
        <p:spPr>
          <a:xfrm>
            <a:off x="7356475" y="1808164"/>
            <a:ext cx="4319588" cy="4429125"/>
          </a:xfrm>
        </p:spPr>
        <p:txBody>
          <a:bodyPr/>
          <a:lstStyle/>
          <a:p>
            <a:endParaRPr lang="en-US" dirty="0"/>
          </a:p>
        </p:txBody>
      </p:sp>
    </p:spTree>
    <p:extLst>
      <p:ext uri="{BB962C8B-B14F-4D97-AF65-F5344CB8AC3E}">
        <p14:creationId xmlns:p14="http://schemas.microsoft.com/office/powerpoint/2010/main" val="35019021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1808164"/>
            <a:ext cx="5458353" cy="536005"/>
          </a:xfrm>
        </p:spPr>
        <p:txBody>
          <a:bodyPr anchor="b">
            <a:noAutofit/>
          </a:bodyPr>
          <a:lstStyle>
            <a:lvl1pPr marL="0" indent="0">
              <a:buNone/>
              <a:defRPr sz="1980" b="0">
                <a:solidFill>
                  <a:schemeClr val="accent2"/>
                </a:solidFill>
              </a:defRPr>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en-US"/>
              <a:t>Click to edit Master text styles</a:t>
            </a:r>
          </a:p>
        </p:txBody>
      </p:sp>
      <p:sp>
        <p:nvSpPr>
          <p:cNvPr id="4" name="Content Placeholder 3"/>
          <p:cNvSpPr>
            <a:spLocks noGrp="1"/>
          </p:cNvSpPr>
          <p:nvPr>
            <p:ph sz="half" idx="2"/>
          </p:nvPr>
        </p:nvSpPr>
        <p:spPr>
          <a:xfrm>
            <a:off x="515938" y="2523557"/>
            <a:ext cx="5458359" cy="371373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10" y="1799479"/>
            <a:ext cx="5458351" cy="553373"/>
          </a:xfrm>
        </p:spPr>
        <p:txBody>
          <a:bodyPr anchor="b">
            <a:noAutofit/>
          </a:bodyPr>
          <a:lstStyle>
            <a:lvl1pPr marL="0" indent="0">
              <a:buNone/>
              <a:defRPr sz="1980" b="0">
                <a:solidFill>
                  <a:schemeClr val="accent2"/>
                </a:solidFill>
              </a:defRPr>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en-US"/>
              <a:t>Click to edit Master text styles</a:t>
            </a:r>
          </a:p>
        </p:txBody>
      </p:sp>
      <p:sp>
        <p:nvSpPr>
          <p:cNvPr id="6" name="Content Placeholder 5"/>
          <p:cNvSpPr>
            <a:spLocks noGrp="1"/>
          </p:cNvSpPr>
          <p:nvPr>
            <p:ph sz="quarter" idx="4"/>
          </p:nvPr>
        </p:nvSpPr>
        <p:spPr>
          <a:xfrm>
            <a:off x="6217706" y="2523555"/>
            <a:ext cx="5458357" cy="371373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D233F199-3703-E840-BB09-D4A72640229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98D634AF-1444-6042-A5E1-EF6768C8DDB5}"/>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13" name="Picture 12">
            <a:extLst>
              <a:ext uri="{FF2B5EF4-FFF2-40B4-BE49-F238E27FC236}">
                <a16:creationId xmlns:a16="http://schemas.microsoft.com/office/drawing/2014/main" id="{E81E2783-479A-BA45-AA56-0130E82E1033}"/>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6" name="Title 1">
            <a:extLst>
              <a:ext uri="{FF2B5EF4-FFF2-40B4-BE49-F238E27FC236}">
                <a16:creationId xmlns:a16="http://schemas.microsoft.com/office/drawing/2014/main" id="{B2FEC035-D3EA-854C-B1FF-E3EBF74D9EAB}"/>
              </a:ext>
            </a:extLst>
          </p:cNvPr>
          <p:cNvSpPr>
            <a:spLocks noGrp="1"/>
          </p:cNvSpPr>
          <p:nvPr>
            <p:ph type="title" hasCustomPrompt="1"/>
          </p:nvPr>
        </p:nvSpPr>
        <p:spPr>
          <a:xfrm>
            <a:off x="515939" y="558802"/>
            <a:ext cx="11160125" cy="1069975"/>
          </a:xfrm>
        </p:spPr>
        <p:txBody>
          <a:bodyPr/>
          <a:lstStyle/>
          <a:p>
            <a:r>
              <a:rPr lang="en-US" dirty="0"/>
              <a:t>Click to edit title</a:t>
            </a:r>
          </a:p>
        </p:txBody>
      </p:sp>
    </p:spTree>
    <p:extLst>
      <p:ext uri="{BB962C8B-B14F-4D97-AF65-F5344CB8AC3E}">
        <p14:creationId xmlns:p14="http://schemas.microsoft.com/office/powerpoint/2010/main" val="12567486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233F199-3703-E840-BB09-D4A72640229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98D634AF-1444-6042-A5E1-EF6768C8DDB5}"/>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13" name="Picture 12">
            <a:extLst>
              <a:ext uri="{FF2B5EF4-FFF2-40B4-BE49-F238E27FC236}">
                <a16:creationId xmlns:a16="http://schemas.microsoft.com/office/drawing/2014/main" id="{E81E2783-479A-BA45-AA56-0130E82E1033}"/>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6" name="Title 1">
            <a:extLst>
              <a:ext uri="{FF2B5EF4-FFF2-40B4-BE49-F238E27FC236}">
                <a16:creationId xmlns:a16="http://schemas.microsoft.com/office/drawing/2014/main" id="{B2FEC035-D3EA-854C-B1FF-E3EBF74D9EAB}"/>
              </a:ext>
            </a:extLst>
          </p:cNvPr>
          <p:cNvSpPr>
            <a:spLocks noGrp="1"/>
          </p:cNvSpPr>
          <p:nvPr>
            <p:ph type="title" hasCustomPrompt="1"/>
          </p:nvPr>
        </p:nvSpPr>
        <p:spPr>
          <a:xfrm>
            <a:off x="515939" y="558802"/>
            <a:ext cx="11160125" cy="1069975"/>
          </a:xfrm>
        </p:spPr>
        <p:txBody>
          <a:bodyPr/>
          <a:lstStyle/>
          <a:p>
            <a:r>
              <a:rPr lang="en-US" dirty="0"/>
              <a:t>Click to edit title</a:t>
            </a:r>
          </a:p>
        </p:txBody>
      </p:sp>
    </p:spTree>
    <p:extLst>
      <p:ext uri="{BB962C8B-B14F-4D97-AF65-F5344CB8AC3E}">
        <p14:creationId xmlns:p14="http://schemas.microsoft.com/office/powerpoint/2010/main" val="42650904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57912C-BCD6-854B-B24E-56997EB606BD}"/>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E8FC26E8-839C-5A4B-B0AA-6973759ADB9F}"/>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9" name="Picture 8">
            <a:extLst>
              <a:ext uri="{FF2B5EF4-FFF2-40B4-BE49-F238E27FC236}">
                <a16:creationId xmlns:a16="http://schemas.microsoft.com/office/drawing/2014/main" id="{903A0F02-ED75-1249-826A-9580428AC27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2" name="Title 1">
            <a:extLst>
              <a:ext uri="{FF2B5EF4-FFF2-40B4-BE49-F238E27FC236}">
                <a16:creationId xmlns:a16="http://schemas.microsoft.com/office/drawing/2014/main" id="{9FF9CDAA-B535-244B-8327-424A83FEA1AE}"/>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8" name="Picture Placeholder 7">
            <a:extLst>
              <a:ext uri="{FF2B5EF4-FFF2-40B4-BE49-F238E27FC236}">
                <a16:creationId xmlns:a16="http://schemas.microsoft.com/office/drawing/2014/main" id="{6EE79D3C-9D1E-6447-8354-B9A080DE32E0}"/>
              </a:ext>
            </a:extLst>
          </p:cNvPr>
          <p:cNvSpPr>
            <a:spLocks noGrp="1"/>
          </p:cNvSpPr>
          <p:nvPr>
            <p:ph type="pic" sz="quarter" idx="12"/>
          </p:nvPr>
        </p:nvSpPr>
        <p:spPr>
          <a:xfrm>
            <a:off x="515938" y="1808164"/>
            <a:ext cx="3416300" cy="4429125"/>
          </a:xfrm>
        </p:spPr>
        <p:txBody>
          <a:bodyPr/>
          <a:lstStyle/>
          <a:p>
            <a:endParaRPr lang="en-US" dirty="0"/>
          </a:p>
        </p:txBody>
      </p:sp>
      <p:sp>
        <p:nvSpPr>
          <p:cNvPr id="14" name="Text Placeholder 13">
            <a:extLst>
              <a:ext uri="{FF2B5EF4-FFF2-40B4-BE49-F238E27FC236}">
                <a16:creationId xmlns:a16="http://schemas.microsoft.com/office/drawing/2014/main" id="{B8AEBFBF-4F07-BB47-8C80-26CF7E468212}"/>
              </a:ext>
            </a:extLst>
          </p:cNvPr>
          <p:cNvSpPr>
            <a:spLocks noGrp="1"/>
          </p:cNvSpPr>
          <p:nvPr>
            <p:ph type="body" sz="quarter" idx="13"/>
          </p:nvPr>
        </p:nvSpPr>
        <p:spPr>
          <a:xfrm>
            <a:off x="4105275" y="1808164"/>
            <a:ext cx="7570788" cy="44910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24831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57912C-BCD6-854B-B24E-56997EB606BD}"/>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E8FC26E8-839C-5A4B-B0AA-6973759ADB9F}"/>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9" name="Picture 8">
            <a:extLst>
              <a:ext uri="{FF2B5EF4-FFF2-40B4-BE49-F238E27FC236}">
                <a16:creationId xmlns:a16="http://schemas.microsoft.com/office/drawing/2014/main" id="{903A0F02-ED75-1249-826A-9580428AC27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2" name="Title 1">
            <a:extLst>
              <a:ext uri="{FF2B5EF4-FFF2-40B4-BE49-F238E27FC236}">
                <a16:creationId xmlns:a16="http://schemas.microsoft.com/office/drawing/2014/main" id="{9FF9CDAA-B535-244B-8327-424A83FEA1AE}"/>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8" name="Picture Placeholder 7">
            <a:extLst>
              <a:ext uri="{FF2B5EF4-FFF2-40B4-BE49-F238E27FC236}">
                <a16:creationId xmlns:a16="http://schemas.microsoft.com/office/drawing/2014/main" id="{6EE79D3C-9D1E-6447-8354-B9A080DE32E0}"/>
              </a:ext>
            </a:extLst>
          </p:cNvPr>
          <p:cNvSpPr>
            <a:spLocks noGrp="1"/>
          </p:cNvSpPr>
          <p:nvPr>
            <p:ph type="pic" sz="quarter" idx="12"/>
          </p:nvPr>
        </p:nvSpPr>
        <p:spPr>
          <a:xfrm>
            <a:off x="515939" y="1808164"/>
            <a:ext cx="2651008" cy="4429125"/>
          </a:xfrm>
        </p:spPr>
        <p:txBody>
          <a:bodyPr/>
          <a:lstStyle/>
          <a:p>
            <a:endParaRPr lang="en-US" dirty="0"/>
          </a:p>
        </p:txBody>
      </p:sp>
      <p:sp>
        <p:nvSpPr>
          <p:cNvPr id="10" name="Picture Placeholder 7">
            <a:extLst>
              <a:ext uri="{FF2B5EF4-FFF2-40B4-BE49-F238E27FC236}">
                <a16:creationId xmlns:a16="http://schemas.microsoft.com/office/drawing/2014/main" id="{526E482F-55BD-2440-BADE-745D888E9BD8}"/>
              </a:ext>
            </a:extLst>
          </p:cNvPr>
          <p:cNvSpPr>
            <a:spLocks noGrp="1"/>
          </p:cNvSpPr>
          <p:nvPr>
            <p:ph type="pic" sz="quarter" idx="13"/>
          </p:nvPr>
        </p:nvSpPr>
        <p:spPr>
          <a:xfrm>
            <a:off x="3347353" y="1808164"/>
            <a:ext cx="2651008" cy="4429125"/>
          </a:xfrm>
        </p:spPr>
        <p:txBody>
          <a:bodyPr/>
          <a:lstStyle/>
          <a:p>
            <a:endParaRPr lang="en-US" dirty="0"/>
          </a:p>
        </p:txBody>
      </p:sp>
      <p:sp>
        <p:nvSpPr>
          <p:cNvPr id="11" name="Picture Placeholder 7">
            <a:extLst>
              <a:ext uri="{FF2B5EF4-FFF2-40B4-BE49-F238E27FC236}">
                <a16:creationId xmlns:a16="http://schemas.microsoft.com/office/drawing/2014/main" id="{CA2B0DB5-5AFC-7C49-AEB6-B267F420B64A}"/>
              </a:ext>
            </a:extLst>
          </p:cNvPr>
          <p:cNvSpPr>
            <a:spLocks noGrp="1"/>
          </p:cNvSpPr>
          <p:nvPr>
            <p:ph type="pic" sz="quarter" idx="14"/>
          </p:nvPr>
        </p:nvSpPr>
        <p:spPr>
          <a:xfrm>
            <a:off x="6178768" y="1808164"/>
            <a:ext cx="2651008" cy="4429125"/>
          </a:xfrm>
        </p:spPr>
        <p:txBody>
          <a:bodyPr/>
          <a:lstStyle/>
          <a:p>
            <a:endParaRPr lang="en-US" dirty="0"/>
          </a:p>
        </p:txBody>
      </p:sp>
      <p:sp>
        <p:nvSpPr>
          <p:cNvPr id="13" name="Picture Placeholder 7">
            <a:extLst>
              <a:ext uri="{FF2B5EF4-FFF2-40B4-BE49-F238E27FC236}">
                <a16:creationId xmlns:a16="http://schemas.microsoft.com/office/drawing/2014/main" id="{F316C5D6-4D38-E142-AFA6-2800A6601475}"/>
              </a:ext>
            </a:extLst>
          </p:cNvPr>
          <p:cNvSpPr>
            <a:spLocks noGrp="1"/>
          </p:cNvSpPr>
          <p:nvPr>
            <p:ph type="pic" sz="quarter" idx="15"/>
          </p:nvPr>
        </p:nvSpPr>
        <p:spPr>
          <a:xfrm>
            <a:off x="9010184" y="1808164"/>
            <a:ext cx="2651008" cy="4429125"/>
          </a:xfrm>
        </p:spPr>
        <p:txBody>
          <a:bodyPr/>
          <a:lstStyle/>
          <a:p>
            <a:endParaRPr lang="en-US" dirty="0"/>
          </a:p>
        </p:txBody>
      </p:sp>
    </p:spTree>
    <p:extLst>
      <p:ext uri="{BB962C8B-B14F-4D97-AF65-F5344CB8AC3E}">
        <p14:creationId xmlns:p14="http://schemas.microsoft.com/office/powerpoint/2010/main" val="35671033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57912C-BCD6-854B-B24E-56997EB606BD}"/>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E8FC26E8-839C-5A4B-B0AA-6973759ADB9F}"/>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9" name="Picture 8">
            <a:extLst>
              <a:ext uri="{FF2B5EF4-FFF2-40B4-BE49-F238E27FC236}">
                <a16:creationId xmlns:a16="http://schemas.microsoft.com/office/drawing/2014/main" id="{903A0F02-ED75-1249-826A-9580428AC27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2" name="Title 1">
            <a:extLst>
              <a:ext uri="{FF2B5EF4-FFF2-40B4-BE49-F238E27FC236}">
                <a16:creationId xmlns:a16="http://schemas.microsoft.com/office/drawing/2014/main" id="{9FF9CDAA-B535-244B-8327-424A83FEA1AE}"/>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14" name="Text Placeholder 13">
            <a:extLst>
              <a:ext uri="{FF2B5EF4-FFF2-40B4-BE49-F238E27FC236}">
                <a16:creationId xmlns:a16="http://schemas.microsoft.com/office/drawing/2014/main" id="{B8AEBFBF-4F07-BB47-8C80-26CF7E468212}"/>
              </a:ext>
            </a:extLst>
          </p:cNvPr>
          <p:cNvSpPr>
            <a:spLocks noGrp="1"/>
          </p:cNvSpPr>
          <p:nvPr>
            <p:ph type="body" sz="quarter" idx="13"/>
          </p:nvPr>
        </p:nvSpPr>
        <p:spPr>
          <a:xfrm>
            <a:off x="515939" y="1808164"/>
            <a:ext cx="7570788" cy="4429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7">
            <a:extLst>
              <a:ext uri="{FF2B5EF4-FFF2-40B4-BE49-F238E27FC236}">
                <a16:creationId xmlns:a16="http://schemas.microsoft.com/office/drawing/2014/main" id="{97AA2CC0-3F31-BE4C-BC46-7EBA0057EEDF}"/>
              </a:ext>
            </a:extLst>
          </p:cNvPr>
          <p:cNvSpPr>
            <a:spLocks noGrp="1"/>
          </p:cNvSpPr>
          <p:nvPr>
            <p:ph type="pic" sz="quarter" idx="12"/>
          </p:nvPr>
        </p:nvSpPr>
        <p:spPr>
          <a:xfrm>
            <a:off x="8259761" y="1818324"/>
            <a:ext cx="3416300" cy="4429125"/>
          </a:xfrm>
        </p:spPr>
        <p:txBody>
          <a:bodyPr/>
          <a:lstStyle/>
          <a:p>
            <a:endParaRPr lang="en-US" dirty="0"/>
          </a:p>
        </p:txBody>
      </p:sp>
    </p:spTree>
    <p:extLst>
      <p:ext uri="{BB962C8B-B14F-4D97-AF65-F5344CB8AC3E}">
        <p14:creationId xmlns:p14="http://schemas.microsoft.com/office/powerpoint/2010/main" val="39962071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0FD79D2-D1E8-9346-A096-59E353D21404}"/>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0C725CF8-780A-D34A-8314-9F597F2A21A9}"/>
              </a:ext>
            </a:extLst>
          </p:cNvPr>
          <p:cNvSpPr>
            <a:spLocks noGrp="1"/>
          </p:cNvSpPr>
          <p:nvPr>
            <p:ph type="sldNum" sz="quarter" idx="11"/>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43868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5189" y="3124200"/>
            <a:ext cx="11140875" cy="3246120"/>
          </a:xfrm>
          <a:prstGeom prst="rect">
            <a:avLst/>
          </a:prstGeom>
        </p:spPr>
      </p:pic>
      <p:pic>
        <p:nvPicPr>
          <p:cNvPr id="17" name="Picture 16" descr="logos: United States Department of Health and Human Services (USDHHS), CDC (Centers for Disease Control and Prevention)"/>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30109" y="5419002"/>
            <a:ext cx="1462240" cy="818287"/>
          </a:xfrm>
          <a:prstGeom prst="rect">
            <a:avLst/>
          </a:prstGeom>
        </p:spPr>
      </p:pic>
      <p:sp>
        <p:nvSpPr>
          <p:cNvPr id="13" name="Text Placeholder 8">
            <a:extLst>
              <a:ext uri="{FF2B5EF4-FFF2-40B4-BE49-F238E27FC236}">
                <a16:creationId xmlns:a16="http://schemas.microsoft.com/office/drawing/2014/main" id="{70267573-BD48-46C2-AC4B-1BE9FA82894D}"/>
              </a:ext>
            </a:extLst>
          </p:cNvPr>
          <p:cNvSpPr>
            <a:spLocks noGrp="1"/>
          </p:cNvSpPr>
          <p:nvPr>
            <p:ph type="body" sz="quarter" idx="13" hasCustomPrompt="1"/>
          </p:nvPr>
        </p:nvSpPr>
        <p:spPr>
          <a:xfrm>
            <a:off x="535193" y="5901226"/>
            <a:ext cx="6872287" cy="296863"/>
          </a:xfrm>
          <a:prstGeom prst="rect">
            <a:avLst/>
          </a:prstGeom>
        </p:spPr>
        <p:txBody>
          <a:bodyPr>
            <a:noAutofit/>
          </a:bodyPr>
          <a:lstStyle>
            <a:lvl1pPr marL="0" indent="0">
              <a:buNone/>
              <a:defRPr sz="1000">
                <a:solidFill>
                  <a:schemeClr val="bg1"/>
                </a:solidFill>
              </a:defRPr>
            </a:lvl1pPr>
            <a:lvl2pPr marL="291593" indent="0">
              <a:buNone/>
              <a:defRPr/>
            </a:lvl2pPr>
            <a:lvl3pPr marL="566986" indent="0">
              <a:buNone/>
              <a:defRPr/>
            </a:lvl3pPr>
            <a:lvl4pPr marL="907177" indent="0">
              <a:buNone/>
              <a:defRPr/>
            </a:lvl4pPr>
            <a:lvl5pPr marL="1231169" indent="0">
              <a:buNone/>
              <a:defRPr/>
            </a:lvl5pPr>
          </a:lstStyle>
          <a:p>
            <a:pPr lvl="0"/>
            <a:r>
              <a:rPr lang="en-US" dirty="0"/>
              <a:t>Click to enter your Division Name here</a:t>
            </a:r>
          </a:p>
        </p:txBody>
      </p:sp>
      <p:sp>
        <p:nvSpPr>
          <p:cNvPr id="14" name="TextBox 13">
            <a:extLst>
              <a:ext uri="{FF2B5EF4-FFF2-40B4-BE49-F238E27FC236}">
                <a16:creationId xmlns:a16="http://schemas.microsoft.com/office/drawing/2014/main" id="{C589FD1C-9A84-47DC-A616-3425A76BB29F}"/>
              </a:ext>
            </a:extLst>
          </p:cNvPr>
          <p:cNvSpPr txBox="1"/>
          <p:nvPr userDrawn="1"/>
        </p:nvSpPr>
        <p:spPr>
          <a:xfrm>
            <a:off x="535188" y="5130029"/>
            <a:ext cx="7753165" cy="608693"/>
          </a:xfrm>
          <a:prstGeom prst="rect">
            <a:avLst/>
          </a:prstGeom>
          <a:noFill/>
        </p:spPr>
        <p:txBody>
          <a:bodyPr wrap="square" rtlCol="0">
            <a:spAutoFit/>
          </a:bodyPr>
          <a:lstStyle/>
          <a:p>
            <a:pPr marL="0" marR="0" lvl="0" indent="0" algn="l" defTabSz="411470" rtl="0" eaLnBrk="1" fontAlgn="auto" latinLnBrk="0" hangingPunct="1">
              <a:lnSpc>
                <a:spcPct val="150000"/>
              </a:lnSpc>
              <a:spcBef>
                <a:spcPts val="0"/>
              </a:spcBef>
              <a:spcAft>
                <a:spcPts val="0"/>
              </a:spcAft>
              <a:buClrTx/>
              <a:buSzTx/>
              <a:buFontTx/>
              <a:buNone/>
              <a:tabLst/>
              <a:defRPr/>
            </a:pPr>
            <a:r>
              <a:rPr lang="en-US" sz="1200" b="0" dirty="0">
                <a:solidFill>
                  <a:schemeClr val="bg1"/>
                </a:solidFill>
              </a:rPr>
              <a:t>Centers for Disease Control and Prevention</a:t>
            </a:r>
            <a:endParaRPr lang="en-US" sz="1200" b="0" dirty="0"/>
          </a:p>
          <a:p>
            <a:pPr lvl="0">
              <a:lnSpc>
                <a:spcPct val="150000"/>
              </a:lnSpc>
            </a:pPr>
            <a:r>
              <a:rPr lang="en-US" sz="1200" b="0" dirty="0"/>
              <a:t>National Center for Chronic Disease Prevention and Health Promotion</a:t>
            </a:r>
          </a:p>
        </p:txBody>
      </p:sp>
      <p:sp>
        <p:nvSpPr>
          <p:cNvPr id="24" name="Picture Placeholder 15"/>
          <p:cNvSpPr>
            <a:spLocks noGrp="1" noChangeAspect="1"/>
          </p:cNvSpPr>
          <p:nvPr>
            <p:ph type="pic" sz="quarter" idx="17" hasCustomPrompt="1"/>
          </p:nvPr>
        </p:nvSpPr>
        <p:spPr>
          <a:xfrm>
            <a:off x="8915405"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3" name="Picture Placeholder 15"/>
          <p:cNvSpPr>
            <a:spLocks noGrp="1" noChangeAspect="1"/>
          </p:cNvSpPr>
          <p:nvPr>
            <p:ph type="pic" sz="quarter" idx="16" hasCustomPrompt="1"/>
          </p:nvPr>
        </p:nvSpPr>
        <p:spPr>
          <a:xfrm>
            <a:off x="6150510"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2" name="Picture Placeholder 15"/>
          <p:cNvSpPr>
            <a:spLocks noGrp="1" noChangeAspect="1"/>
          </p:cNvSpPr>
          <p:nvPr>
            <p:ph type="pic" sz="quarter" idx="15" hasCustomPrompt="1"/>
          </p:nvPr>
        </p:nvSpPr>
        <p:spPr>
          <a:xfrm>
            <a:off x="3385614"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16" name="Picture Placeholder 15"/>
          <p:cNvSpPr>
            <a:spLocks noGrp="1" noChangeAspect="1"/>
          </p:cNvSpPr>
          <p:nvPr>
            <p:ph type="pic" sz="quarter" idx="14" hasCustomPrompt="1"/>
          </p:nvPr>
        </p:nvSpPr>
        <p:spPr>
          <a:xfrm>
            <a:off x="620718"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3" name="Subtitle 2"/>
          <p:cNvSpPr>
            <a:spLocks noGrp="1"/>
          </p:cNvSpPr>
          <p:nvPr>
            <p:ph type="subTitle" idx="1" hasCustomPrompt="1"/>
          </p:nvPr>
        </p:nvSpPr>
        <p:spPr>
          <a:xfrm>
            <a:off x="515939" y="2495449"/>
            <a:ext cx="11160124" cy="362051"/>
          </a:xfrm>
          <a:prstGeom prst="rect">
            <a:avLst/>
          </a:prstGeom>
        </p:spPr>
        <p:txBody>
          <a:bodyPr anchor="t">
            <a:normAutofit/>
          </a:bodyPr>
          <a:lstStyle>
            <a:lvl1pPr marL="0" indent="0" algn="l">
              <a:buNone/>
              <a:defRPr sz="1440" cap="all">
                <a:solidFill>
                  <a:schemeClr val="accent2"/>
                </a:solidFill>
              </a:defRPr>
            </a:lvl1pPr>
            <a:lvl2pPr marL="411470" indent="0" algn="ctr">
              <a:buNone/>
              <a:defRPr>
                <a:solidFill>
                  <a:schemeClr val="tx1">
                    <a:tint val="75000"/>
                  </a:schemeClr>
                </a:solidFill>
              </a:defRPr>
            </a:lvl2pPr>
            <a:lvl3pPr marL="822939" indent="0" algn="ctr">
              <a:buNone/>
              <a:defRPr>
                <a:solidFill>
                  <a:schemeClr val="tx1">
                    <a:tint val="75000"/>
                  </a:schemeClr>
                </a:solidFill>
              </a:defRPr>
            </a:lvl3pPr>
            <a:lvl4pPr marL="1234409" indent="0" algn="ctr">
              <a:buNone/>
              <a:defRPr>
                <a:solidFill>
                  <a:schemeClr val="tx1">
                    <a:tint val="75000"/>
                  </a:schemeClr>
                </a:solidFill>
              </a:defRPr>
            </a:lvl4pPr>
            <a:lvl5pPr marL="1645879" indent="0" algn="ctr">
              <a:buNone/>
              <a:defRPr>
                <a:solidFill>
                  <a:schemeClr val="tx1">
                    <a:tint val="75000"/>
                  </a:schemeClr>
                </a:solidFill>
              </a:defRPr>
            </a:lvl5pPr>
            <a:lvl6pPr marL="2057349" indent="0" algn="ctr">
              <a:buNone/>
              <a:defRPr>
                <a:solidFill>
                  <a:schemeClr val="tx1">
                    <a:tint val="75000"/>
                  </a:schemeClr>
                </a:solidFill>
              </a:defRPr>
            </a:lvl6pPr>
            <a:lvl7pPr marL="2468818" indent="0" algn="ctr">
              <a:buNone/>
              <a:defRPr>
                <a:solidFill>
                  <a:schemeClr val="tx1">
                    <a:tint val="75000"/>
                  </a:schemeClr>
                </a:solidFill>
              </a:defRPr>
            </a:lvl7pPr>
            <a:lvl8pPr marL="2880288" indent="0" algn="ctr">
              <a:buNone/>
              <a:defRPr>
                <a:solidFill>
                  <a:schemeClr val="tx1">
                    <a:tint val="75000"/>
                  </a:schemeClr>
                </a:solidFill>
              </a:defRPr>
            </a:lvl8pPr>
            <a:lvl9pPr marL="3291758" indent="0" algn="ctr">
              <a:buNone/>
              <a:defRPr>
                <a:solidFill>
                  <a:schemeClr val="tx1">
                    <a:tint val="75000"/>
                  </a:schemeClr>
                </a:solidFill>
              </a:defRPr>
            </a:lvl9pPr>
          </a:lstStyle>
          <a:p>
            <a:r>
              <a:rPr lang="en-US" dirty="0"/>
              <a:t>Click to edit subtitle</a:t>
            </a:r>
          </a:p>
        </p:txBody>
      </p:sp>
      <p:sp>
        <p:nvSpPr>
          <p:cNvPr id="2" name="Title 1"/>
          <p:cNvSpPr>
            <a:spLocks noGrp="1"/>
          </p:cNvSpPr>
          <p:nvPr>
            <p:ph type="ctrTitle" hasCustomPrompt="1"/>
          </p:nvPr>
        </p:nvSpPr>
        <p:spPr>
          <a:xfrm>
            <a:off x="515939" y="659913"/>
            <a:ext cx="11160125" cy="1148251"/>
          </a:xfrm>
          <a:effectLst/>
        </p:spPr>
        <p:txBody>
          <a:bodyPr lIns="45720" anchor="b">
            <a:normAutofit/>
          </a:bodyPr>
          <a:lstStyle>
            <a:lvl1pPr algn="l">
              <a:defRPr sz="3600" b="0">
                <a:solidFill>
                  <a:srgbClr val="002060"/>
                </a:solidFill>
              </a:defRPr>
            </a:lvl1pPr>
          </a:lstStyle>
          <a:p>
            <a:r>
              <a:rPr lang="en-US" dirty="0"/>
              <a:t>Click to edit title</a:t>
            </a:r>
          </a:p>
        </p:txBody>
      </p:sp>
    </p:spTree>
    <p:extLst>
      <p:ext uri="{BB962C8B-B14F-4D97-AF65-F5344CB8AC3E}">
        <p14:creationId xmlns:p14="http://schemas.microsoft.com/office/powerpoint/2010/main" val="1257781211"/>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5189" y="3124200"/>
            <a:ext cx="11140875" cy="3246120"/>
          </a:xfrm>
          <a:prstGeom prst="rect">
            <a:avLst/>
          </a:prstGeom>
        </p:spPr>
      </p:pic>
      <p:pic>
        <p:nvPicPr>
          <p:cNvPr id="17" name="Picture 16" descr="logos: United States Department of Health and Human Services (USDHHS), CDC (Centers for Disease Control and Prevention)"/>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30109" y="5419002"/>
            <a:ext cx="1462240" cy="818287"/>
          </a:xfrm>
          <a:prstGeom prst="rect">
            <a:avLst/>
          </a:prstGeom>
        </p:spPr>
      </p:pic>
      <p:sp>
        <p:nvSpPr>
          <p:cNvPr id="13" name="Text Placeholder 8">
            <a:extLst>
              <a:ext uri="{FF2B5EF4-FFF2-40B4-BE49-F238E27FC236}">
                <a16:creationId xmlns:a16="http://schemas.microsoft.com/office/drawing/2014/main" id="{70267573-BD48-46C2-AC4B-1BE9FA82894D}"/>
              </a:ext>
            </a:extLst>
          </p:cNvPr>
          <p:cNvSpPr>
            <a:spLocks noGrp="1"/>
          </p:cNvSpPr>
          <p:nvPr>
            <p:ph type="body" sz="quarter" idx="13" hasCustomPrompt="1"/>
          </p:nvPr>
        </p:nvSpPr>
        <p:spPr>
          <a:xfrm>
            <a:off x="535190" y="5793950"/>
            <a:ext cx="6872287" cy="296863"/>
          </a:xfrm>
          <a:prstGeom prst="rect">
            <a:avLst/>
          </a:prstGeom>
        </p:spPr>
        <p:txBody>
          <a:bodyPr>
            <a:noAutofit/>
          </a:bodyPr>
          <a:lstStyle>
            <a:lvl1pPr marL="0" indent="0">
              <a:buNone/>
              <a:defRPr sz="1000">
                <a:solidFill>
                  <a:schemeClr val="bg1"/>
                </a:solidFill>
              </a:defRPr>
            </a:lvl1pPr>
            <a:lvl2pPr marL="291593" indent="0">
              <a:buNone/>
              <a:defRPr/>
            </a:lvl2pPr>
            <a:lvl3pPr marL="566986" indent="0">
              <a:buNone/>
              <a:defRPr/>
            </a:lvl3pPr>
            <a:lvl4pPr marL="907177" indent="0">
              <a:buNone/>
              <a:defRPr/>
            </a:lvl4pPr>
            <a:lvl5pPr marL="1231169" indent="0">
              <a:buNone/>
              <a:defRPr/>
            </a:lvl5pPr>
          </a:lstStyle>
          <a:p>
            <a:pPr lvl="0"/>
            <a:r>
              <a:rPr lang="en-US" dirty="0"/>
              <a:t>Click to enter your Division Name here</a:t>
            </a:r>
          </a:p>
        </p:txBody>
      </p:sp>
      <p:sp>
        <p:nvSpPr>
          <p:cNvPr id="14" name="TextBox 13">
            <a:extLst>
              <a:ext uri="{FF2B5EF4-FFF2-40B4-BE49-F238E27FC236}">
                <a16:creationId xmlns:a16="http://schemas.microsoft.com/office/drawing/2014/main" id="{C589FD1C-9A84-47DC-A616-3425A76BB29F}"/>
              </a:ext>
            </a:extLst>
          </p:cNvPr>
          <p:cNvSpPr txBox="1"/>
          <p:nvPr userDrawn="1"/>
        </p:nvSpPr>
        <p:spPr>
          <a:xfrm>
            <a:off x="535188" y="5150349"/>
            <a:ext cx="7753165" cy="565604"/>
          </a:xfrm>
          <a:prstGeom prst="rect">
            <a:avLst/>
          </a:prstGeom>
          <a:noFill/>
        </p:spPr>
        <p:txBody>
          <a:bodyPr wrap="square" rtlCol="0">
            <a:spAutoFit/>
          </a:bodyPr>
          <a:lstStyle/>
          <a:p>
            <a:pPr marL="0" marR="0" lvl="0" indent="0" algn="l" defTabSz="411470" rtl="0" eaLnBrk="1" fontAlgn="auto" latinLnBrk="0" hangingPunct="1">
              <a:lnSpc>
                <a:spcPct val="150000"/>
              </a:lnSpc>
              <a:spcBef>
                <a:spcPts val="0"/>
              </a:spcBef>
              <a:spcAft>
                <a:spcPts val="0"/>
              </a:spcAft>
              <a:buClrTx/>
              <a:buSzTx/>
              <a:buFontTx/>
              <a:buNone/>
              <a:tabLst/>
              <a:defRPr/>
            </a:pPr>
            <a:r>
              <a:rPr lang="en-US" sz="1100" b="1" dirty="0">
                <a:solidFill>
                  <a:schemeClr val="bg1"/>
                </a:solidFill>
              </a:rPr>
              <a:t>Centers for Disease Control and Prevention</a:t>
            </a:r>
            <a:endParaRPr lang="en-US" sz="1100" b="1" dirty="0"/>
          </a:p>
          <a:p>
            <a:pPr lvl="0">
              <a:lnSpc>
                <a:spcPct val="150000"/>
              </a:lnSpc>
            </a:pPr>
            <a:r>
              <a:rPr lang="en-US" sz="1100" b="1" dirty="0"/>
              <a:t>National Center for Chronic Disease Prevention and Health Promotion</a:t>
            </a:r>
          </a:p>
        </p:txBody>
      </p:sp>
      <p:sp>
        <p:nvSpPr>
          <p:cNvPr id="24" name="Picture Placeholder 15"/>
          <p:cNvSpPr>
            <a:spLocks noGrp="1" noChangeAspect="1"/>
          </p:cNvSpPr>
          <p:nvPr>
            <p:ph type="pic" sz="quarter" idx="17" hasCustomPrompt="1"/>
          </p:nvPr>
        </p:nvSpPr>
        <p:spPr>
          <a:xfrm>
            <a:off x="8915405"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3" name="Picture Placeholder 15"/>
          <p:cNvSpPr>
            <a:spLocks noGrp="1" noChangeAspect="1"/>
          </p:cNvSpPr>
          <p:nvPr>
            <p:ph type="pic" sz="quarter" idx="16" hasCustomPrompt="1"/>
          </p:nvPr>
        </p:nvSpPr>
        <p:spPr>
          <a:xfrm>
            <a:off x="6150510"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2" name="Picture Placeholder 15"/>
          <p:cNvSpPr>
            <a:spLocks noGrp="1" noChangeAspect="1"/>
          </p:cNvSpPr>
          <p:nvPr>
            <p:ph type="pic" sz="quarter" idx="15" hasCustomPrompt="1"/>
          </p:nvPr>
        </p:nvSpPr>
        <p:spPr>
          <a:xfrm>
            <a:off x="3385614"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16" name="Picture Placeholder 15"/>
          <p:cNvSpPr>
            <a:spLocks noGrp="1" noChangeAspect="1"/>
          </p:cNvSpPr>
          <p:nvPr>
            <p:ph type="pic" sz="quarter" idx="14" hasCustomPrompt="1"/>
          </p:nvPr>
        </p:nvSpPr>
        <p:spPr>
          <a:xfrm>
            <a:off x="620718"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3" name="Subtitle 2"/>
          <p:cNvSpPr>
            <a:spLocks noGrp="1"/>
          </p:cNvSpPr>
          <p:nvPr>
            <p:ph type="subTitle" idx="1" hasCustomPrompt="1"/>
          </p:nvPr>
        </p:nvSpPr>
        <p:spPr>
          <a:xfrm>
            <a:off x="515939" y="2495449"/>
            <a:ext cx="11160124" cy="362051"/>
          </a:xfrm>
          <a:prstGeom prst="rect">
            <a:avLst/>
          </a:prstGeom>
        </p:spPr>
        <p:txBody>
          <a:bodyPr anchor="t">
            <a:normAutofit/>
          </a:bodyPr>
          <a:lstStyle>
            <a:lvl1pPr marL="0" indent="0" algn="l">
              <a:buNone/>
              <a:defRPr sz="1440" cap="all">
                <a:solidFill>
                  <a:schemeClr val="accent2"/>
                </a:solidFill>
              </a:defRPr>
            </a:lvl1pPr>
            <a:lvl2pPr marL="411470" indent="0" algn="ctr">
              <a:buNone/>
              <a:defRPr>
                <a:solidFill>
                  <a:schemeClr val="tx1">
                    <a:tint val="75000"/>
                  </a:schemeClr>
                </a:solidFill>
              </a:defRPr>
            </a:lvl2pPr>
            <a:lvl3pPr marL="822939" indent="0" algn="ctr">
              <a:buNone/>
              <a:defRPr>
                <a:solidFill>
                  <a:schemeClr val="tx1">
                    <a:tint val="75000"/>
                  </a:schemeClr>
                </a:solidFill>
              </a:defRPr>
            </a:lvl3pPr>
            <a:lvl4pPr marL="1234409" indent="0" algn="ctr">
              <a:buNone/>
              <a:defRPr>
                <a:solidFill>
                  <a:schemeClr val="tx1">
                    <a:tint val="75000"/>
                  </a:schemeClr>
                </a:solidFill>
              </a:defRPr>
            </a:lvl4pPr>
            <a:lvl5pPr marL="1645879" indent="0" algn="ctr">
              <a:buNone/>
              <a:defRPr>
                <a:solidFill>
                  <a:schemeClr val="tx1">
                    <a:tint val="75000"/>
                  </a:schemeClr>
                </a:solidFill>
              </a:defRPr>
            </a:lvl5pPr>
            <a:lvl6pPr marL="2057349" indent="0" algn="ctr">
              <a:buNone/>
              <a:defRPr>
                <a:solidFill>
                  <a:schemeClr val="tx1">
                    <a:tint val="75000"/>
                  </a:schemeClr>
                </a:solidFill>
              </a:defRPr>
            </a:lvl6pPr>
            <a:lvl7pPr marL="2468818" indent="0" algn="ctr">
              <a:buNone/>
              <a:defRPr>
                <a:solidFill>
                  <a:schemeClr val="tx1">
                    <a:tint val="75000"/>
                  </a:schemeClr>
                </a:solidFill>
              </a:defRPr>
            </a:lvl7pPr>
            <a:lvl8pPr marL="2880288" indent="0" algn="ctr">
              <a:buNone/>
              <a:defRPr>
                <a:solidFill>
                  <a:schemeClr val="tx1">
                    <a:tint val="75000"/>
                  </a:schemeClr>
                </a:solidFill>
              </a:defRPr>
            </a:lvl8pPr>
            <a:lvl9pPr marL="3291758" indent="0" algn="ctr">
              <a:buNone/>
              <a:defRPr>
                <a:solidFill>
                  <a:schemeClr val="tx1">
                    <a:tint val="75000"/>
                  </a:schemeClr>
                </a:solidFill>
              </a:defRPr>
            </a:lvl9pPr>
          </a:lstStyle>
          <a:p>
            <a:r>
              <a:rPr lang="en-US" dirty="0"/>
              <a:t>Click to edit subtitle</a:t>
            </a:r>
          </a:p>
        </p:txBody>
      </p:sp>
      <p:sp>
        <p:nvSpPr>
          <p:cNvPr id="2" name="Title 1"/>
          <p:cNvSpPr>
            <a:spLocks noGrp="1"/>
          </p:cNvSpPr>
          <p:nvPr>
            <p:ph type="ctrTitle" hasCustomPrompt="1"/>
          </p:nvPr>
        </p:nvSpPr>
        <p:spPr>
          <a:xfrm>
            <a:off x="515939" y="659913"/>
            <a:ext cx="11160125" cy="1148251"/>
          </a:xfrm>
          <a:effectLst/>
        </p:spPr>
        <p:txBody>
          <a:bodyPr lIns="45720" anchor="b">
            <a:normAutofit/>
          </a:bodyPr>
          <a:lstStyle>
            <a:lvl1pPr algn="l">
              <a:defRPr sz="3600" b="0">
                <a:solidFill>
                  <a:srgbClr val="002060"/>
                </a:solidFill>
              </a:defRPr>
            </a:lvl1pPr>
          </a:lstStyle>
          <a:p>
            <a:r>
              <a:rPr lang="en-US" dirty="0"/>
              <a:t>Click to edit title</a:t>
            </a:r>
          </a:p>
        </p:txBody>
      </p:sp>
      <p:sp>
        <p:nvSpPr>
          <p:cNvPr id="4" name="Rectangle 3">
            <a:extLst>
              <a:ext uri="{FF2B5EF4-FFF2-40B4-BE49-F238E27FC236}">
                <a16:creationId xmlns:a16="http://schemas.microsoft.com/office/drawing/2014/main" id="{1F91418A-F46E-CA48-B93F-63E9E7768A88}"/>
              </a:ext>
            </a:extLst>
          </p:cNvPr>
          <p:cNvSpPr/>
          <p:nvPr userDrawn="1"/>
        </p:nvSpPr>
        <p:spPr>
          <a:xfrm>
            <a:off x="515938" y="6065337"/>
            <a:ext cx="9095423" cy="274370"/>
          </a:xfrm>
          <a:prstGeom prst="rect">
            <a:avLst/>
          </a:prstGeom>
        </p:spPr>
        <p:txBody>
          <a:bodyPr wrap="square">
            <a:spAutoFit/>
          </a:bodyPr>
          <a:lstStyle/>
          <a:p>
            <a:pPr marL="0" marR="0" lvl="0" indent="0" algn="l" defTabSz="457189" rtl="0" eaLnBrk="1" fontAlgn="auto" latinLnBrk="0" hangingPunct="1">
              <a:lnSpc>
                <a:spcPct val="150000"/>
              </a:lnSpc>
              <a:spcBef>
                <a:spcPts val="3400"/>
              </a:spcBef>
              <a:spcAft>
                <a:spcPts val="0"/>
              </a:spcAft>
              <a:buClrTx/>
              <a:buSzTx/>
              <a:buFontTx/>
              <a:buNone/>
              <a:tabLst/>
              <a:defRPr/>
            </a:pPr>
            <a:r>
              <a:rPr lang="en-US" sz="900" b="0" i="0" dirty="0">
                <a:solidFill>
                  <a:schemeClr val="bg1"/>
                </a:solidFill>
                <a:latin typeface="Helvetica" pitchFamily="2"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2739476201"/>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C8613DF-0F6E-BF4F-A128-31E8FBCB02DE}"/>
              </a:ext>
            </a:extLst>
          </p:cNvPr>
          <p:cNvSpPr>
            <a:spLocks noGrp="1"/>
          </p:cNvSpPr>
          <p:nvPr>
            <p:ph type="ftr" sz="quarter" idx="10"/>
          </p:nvPr>
        </p:nvSpPr>
        <p:spPr/>
        <p:txBody>
          <a:bodyPr/>
          <a:lstStyle/>
          <a:p>
            <a:endParaRPr lang="en-US" dirty="0"/>
          </a:p>
        </p:txBody>
      </p:sp>
      <p:sp>
        <p:nvSpPr>
          <p:cNvPr id="3" name="Slide Number Placeholder 2">
            <a:extLst>
              <a:ext uri="{FF2B5EF4-FFF2-40B4-BE49-F238E27FC236}">
                <a16:creationId xmlns:a16="http://schemas.microsoft.com/office/drawing/2014/main" id="{CE500048-BCB5-9B4A-A66E-44D30B0B4D4B}"/>
              </a:ext>
            </a:extLst>
          </p:cNvPr>
          <p:cNvSpPr>
            <a:spLocks noGrp="1"/>
          </p:cNvSpPr>
          <p:nvPr>
            <p:ph type="sldNum" sz="quarter" idx="11"/>
          </p:nvPr>
        </p:nvSpPr>
        <p:spPr/>
        <p:txBody>
          <a:bodyPr/>
          <a:lstStyle/>
          <a:p>
            <a:fld id="{D57F1E4F-1CFF-5643-939E-217C01CDF565}" type="slidenum">
              <a:rPr lang="en-US" smtClean="0"/>
              <a:pPr/>
              <a:t>‹#›</a:t>
            </a:fld>
            <a:endParaRPr lang="en-US" dirty="0"/>
          </a:p>
        </p:txBody>
      </p:sp>
      <p:sp>
        <p:nvSpPr>
          <p:cNvPr id="4" name="Title 3">
            <a:extLst>
              <a:ext uri="{FF2B5EF4-FFF2-40B4-BE49-F238E27FC236}">
                <a16:creationId xmlns:a16="http://schemas.microsoft.com/office/drawing/2014/main" id="{4A946D8F-914A-9243-A0FE-3CBE64B9DD52}"/>
              </a:ext>
            </a:extLst>
          </p:cNvPr>
          <p:cNvSpPr>
            <a:spLocks noGrp="1"/>
          </p:cNvSpPr>
          <p:nvPr>
            <p:ph type="title"/>
          </p:nvPr>
        </p:nvSpPr>
        <p:spPr/>
        <p:txBody>
          <a:bodyPr/>
          <a:lstStyle>
            <a:lvl1pPr>
              <a:defRPr>
                <a:solidFill>
                  <a:srgbClr val="002060"/>
                </a:solidFill>
              </a:defRPr>
            </a:lvl1pPr>
          </a:lstStyle>
          <a:p>
            <a:r>
              <a:rPr lang="en-US"/>
              <a:t>Click to edit Master title style</a:t>
            </a:r>
          </a:p>
        </p:txBody>
      </p:sp>
      <p:sp>
        <p:nvSpPr>
          <p:cNvPr id="5" name="Content Placeholder 2">
            <a:extLst>
              <a:ext uri="{FF2B5EF4-FFF2-40B4-BE49-F238E27FC236}">
                <a16:creationId xmlns:a16="http://schemas.microsoft.com/office/drawing/2014/main" id="{F2AFA5DB-FA87-AA49-8A31-AEA2FFD43FDE}"/>
              </a:ext>
            </a:extLst>
          </p:cNvPr>
          <p:cNvSpPr>
            <a:spLocks noGrp="1"/>
          </p:cNvSpPr>
          <p:nvPr>
            <p:ph idx="1"/>
          </p:nvPr>
        </p:nvSpPr>
        <p:spPr>
          <a:xfrm>
            <a:off x="515939" y="1808164"/>
            <a:ext cx="11160125" cy="4429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260067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b="18140"/>
          <a:stretch/>
        </p:blipFill>
        <p:spPr>
          <a:xfrm>
            <a:off x="1" y="5679809"/>
            <a:ext cx="12198571" cy="1178195"/>
          </a:xfrm>
          <a:prstGeom prst="rect">
            <a:avLst/>
          </a:prstGeom>
        </p:spPr>
      </p:pic>
      <p:sp>
        <p:nvSpPr>
          <p:cNvPr id="3" name="TextBox 2"/>
          <p:cNvSpPr txBox="1"/>
          <p:nvPr userDrawn="1"/>
        </p:nvSpPr>
        <p:spPr>
          <a:xfrm>
            <a:off x="515938" y="3684236"/>
            <a:ext cx="4513263" cy="1569660"/>
          </a:xfrm>
          <a:prstGeom prst="rect">
            <a:avLst/>
          </a:prstGeom>
          <a:noFill/>
        </p:spPr>
        <p:txBody>
          <a:bodyPr wrap="square" rtlCol="0">
            <a:spAutoFit/>
          </a:bodyPr>
          <a:lstStyle/>
          <a:p>
            <a:pPr marL="0" marR="0" lvl="0" indent="0" algn="l" defTabSz="45717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For more information, contact CDC</a:t>
            </a: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1-800-CDC-INFO (232-4636)</a:t>
            </a: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TTY:  1-888-232-6348    www.cdc.gov</a:t>
            </a: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The findings and conclusions in this report are those of the authors and do not necessarily represent the official position of the Centers for Disease Control and Prevention.</a:t>
            </a:r>
          </a:p>
        </p:txBody>
      </p:sp>
      <p:sp>
        <p:nvSpPr>
          <p:cNvPr id="2" name="Rectangle 1">
            <a:extLst>
              <a:ext uri="{FF2B5EF4-FFF2-40B4-BE49-F238E27FC236}">
                <a16:creationId xmlns:a16="http://schemas.microsoft.com/office/drawing/2014/main" id="{A0E155CA-4526-C04B-8D42-987BBDCBECA7}"/>
              </a:ext>
            </a:extLst>
          </p:cNvPr>
          <p:cNvSpPr/>
          <p:nvPr userDrawn="1"/>
        </p:nvSpPr>
        <p:spPr>
          <a:xfrm>
            <a:off x="0" y="5679805"/>
            <a:ext cx="12192000" cy="1178195"/>
          </a:xfrm>
          <a:prstGeom prst="rect">
            <a:avLst/>
          </a:prstGeom>
          <a:solidFill>
            <a:schemeClr val="dk1">
              <a:alpha val="69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dirty="0"/>
          </a:p>
        </p:txBody>
      </p:sp>
      <p:pic>
        <p:nvPicPr>
          <p:cNvPr id="6" name="Picture 5" descr="logos: United States Department of Health and Human Services (USDHHS), CDC (Centers for Disease Control and Prevention)">
            <a:extLst>
              <a:ext uri="{FF2B5EF4-FFF2-40B4-BE49-F238E27FC236}">
                <a16:creationId xmlns:a16="http://schemas.microsoft.com/office/drawing/2014/main" id="{5DA62C17-6DC5-4B4D-B995-D03A3E4826F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21995" y="5806373"/>
            <a:ext cx="1684687" cy="942771"/>
          </a:xfrm>
          <a:prstGeom prst="rect">
            <a:avLst/>
          </a:prstGeom>
        </p:spPr>
      </p:pic>
    </p:spTree>
    <p:extLst>
      <p:ext uri="{BB962C8B-B14F-4D97-AF65-F5344CB8AC3E}">
        <p14:creationId xmlns:p14="http://schemas.microsoft.com/office/powerpoint/2010/main" val="1740078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29"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image" Target="../media/image1.w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theme" Target="../theme/theme3.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7586" name="Group 2"/>
          <p:cNvGrpSpPr>
            <a:grpSpLocks/>
          </p:cNvGrpSpPr>
          <p:nvPr/>
        </p:nvGrpSpPr>
        <p:grpSpPr bwMode="auto">
          <a:xfrm>
            <a:off x="1" y="6350"/>
            <a:ext cx="12187767" cy="6851650"/>
            <a:chOff x="0" y="4"/>
            <a:chExt cx="5758" cy="4316"/>
          </a:xfrm>
        </p:grpSpPr>
        <p:sp>
          <p:nvSpPr>
            <p:cNvPr id="67587" name="Freeform 3"/>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en-US"/>
            </a:p>
          </p:txBody>
        </p:sp>
        <p:sp>
          <p:nvSpPr>
            <p:cNvPr id="67588" name="Freeform 4"/>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grpSp>
          <p:nvGrpSpPr>
            <p:cNvPr id="67589" name="Group 5"/>
            <p:cNvGrpSpPr>
              <a:grpSpLocks/>
            </p:cNvGrpSpPr>
            <p:nvPr userDrawn="1"/>
          </p:nvGrpSpPr>
          <p:grpSpPr bwMode="auto">
            <a:xfrm>
              <a:off x="0" y="4"/>
              <a:ext cx="5758" cy="4316"/>
              <a:chOff x="0" y="4"/>
              <a:chExt cx="5758" cy="4316"/>
            </a:xfrm>
          </p:grpSpPr>
          <p:sp>
            <p:nvSpPr>
              <p:cNvPr id="67590" name="Freeform 6"/>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sp>
            <p:nvSpPr>
              <p:cNvPr id="67591" name="Freeform 7"/>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sp>
            <p:nvSpPr>
              <p:cNvPr id="67592" name="Freeform 8"/>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7593" name="Freeform 9"/>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en-US"/>
              </a:p>
            </p:txBody>
          </p:sp>
          <p:sp>
            <p:nvSpPr>
              <p:cNvPr id="67594" name="Freeform 10"/>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en-US"/>
              </a:p>
            </p:txBody>
          </p:sp>
          <p:sp>
            <p:nvSpPr>
              <p:cNvPr id="67595" name="Freeform 11"/>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en-US"/>
              </a:p>
            </p:txBody>
          </p:sp>
          <p:sp>
            <p:nvSpPr>
              <p:cNvPr id="67596" name="Freeform 12"/>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en-US"/>
              </a:p>
            </p:txBody>
          </p:sp>
          <p:sp>
            <p:nvSpPr>
              <p:cNvPr id="67597" name="Freeform 13"/>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en-US"/>
              </a:p>
            </p:txBody>
          </p:sp>
          <p:sp>
            <p:nvSpPr>
              <p:cNvPr id="67598" name="Freeform 14"/>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en-US"/>
              </a:p>
            </p:txBody>
          </p:sp>
        </p:grpSp>
      </p:grpSp>
      <p:sp>
        <p:nvSpPr>
          <p:cNvPr id="67599" name="Rectangle 15"/>
          <p:cNvSpPr>
            <a:spLocks noGrp="1" noChangeArrowheads="1"/>
          </p:cNvSpPr>
          <p:nvPr>
            <p:ph type="title"/>
          </p:nvPr>
        </p:nvSpPr>
        <p:spPr bwMode="auto">
          <a:xfrm>
            <a:off x="1422400" y="304802"/>
            <a:ext cx="100584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7600" name="Rectangle 16"/>
          <p:cNvSpPr>
            <a:spLocks noGrp="1" noChangeArrowheads="1"/>
          </p:cNvSpPr>
          <p:nvPr>
            <p:ph type="body" idx="1"/>
          </p:nvPr>
        </p:nvSpPr>
        <p:spPr bwMode="auto">
          <a:xfrm>
            <a:off x="1422400" y="1981200"/>
            <a:ext cx="10058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7601" name="Rectangle 17"/>
          <p:cNvSpPr>
            <a:spLocks noGrp="1" noChangeArrowheads="1"/>
          </p:cNvSpPr>
          <p:nvPr>
            <p:ph type="dt" sz="half" idx="2"/>
          </p:nvPr>
        </p:nvSpPr>
        <p:spPr bwMode="auto">
          <a:xfrm>
            <a:off x="1422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endParaRPr lang="en-US"/>
          </a:p>
        </p:txBody>
      </p:sp>
      <p:sp>
        <p:nvSpPr>
          <p:cNvPr id="67602" name="Rectangle 18"/>
          <p:cNvSpPr>
            <a:spLocks noGrp="1" noChangeArrowheads="1"/>
          </p:cNvSpPr>
          <p:nvPr>
            <p:ph type="ftr" sz="quarter" idx="3"/>
          </p:nvPr>
        </p:nvSpPr>
        <p:spPr bwMode="auto">
          <a:xfrm>
            <a:off x="45720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endParaRPr lang="en-US"/>
          </a:p>
        </p:txBody>
      </p:sp>
      <p:sp>
        <p:nvSpPr>
          <p:cNvPr id="67603" name="Rectangle 19"/>
          <p:cNvSpPr>
            <a:spLocks noGrp="1" noChangeArrowheads="1"/>
          </p:cNvSpPr>
          <p:nvPr>
            <p:ph type="sldNum" sz="quarter" idx="4"/>
          </p:nvPr>
        </p:nvSpPr>
        <p:spPr bwMode="auto">
          <a:xfrm>
            <a:off x="89408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fld id="{B5C49257-3B8C-43D4-A307-69973178758F}"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Lst>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612915" y="1868561"/>
            <a:ext cx="10850220" cy="390939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Slide Number Placeholder 6"/>
          <p:cNvSpPr>
            <a:spLocks noGrp="1"/>
          </p:cNvSpPr>
          <p:nvPr>
            <p:ph type="sldNum" sz="quarter" idx="4"/>
          </p:nvPr>
        </p:nvSpPr>
        <p:spPr>
          <a:xfrm>
            <a:off x="362810" y="6453510"/>
            <a:ext cx="328081" cy="155233"/>
          </a:xfrm>
          <a:prstGeom prst="rect">
            <a:avLst/>
          </a:prstGeom>
        </p:spPr>
        <p:txBody>
          <a:bodyPr vert="horz" wrap="square" lIns="0" tIns="0" rIns="0" bIns="0" rtlCol="0" anchor="b" anchorCtr="0"/>
          <a:lstStyle>
            <a:lvl1pPr algn="l">
              <a:defRPr sz="933" i="0">
                <a:solidFill>
                  <a:schemeClr val="tx1"/>
                </a:solidFill>
                <a:latin typeface="Arial" pitchFamily="34" charset="0"/>
                <a:cs typeface="Arial" pitchFamily="34" charset="0"/>
              </a:defRPr>
            </a:lvl1pPr>
          </a:lstStyle>
          <a:p>
            <a:fld id="{7BCC8D0D-EAEC-449D-9161-023DFF90F2E2}" type="slidenum">
              <a:rPr lang="en-US" smtClean="0"/>
              <a:pPr/>
              <a:t>‹#›</a:t>
            </a:fld>
            <a:endParaRPr lang="en-US" dirty="0"/>
          </a:p>
        </p:txBody>
      </p:sp>
      <p:cxnSp>
        <p:nvCxnSpPr>
          <p:cNvPr id="36" name="Straight Connector 35"/>
          <p:cNvCxnSpPr/>
          <p:nvPr userDrawn="1"/>
        </p:nvCxnSpPr>
        <p:spPr>
          <a:xfrm>
            <a:off x="486837" y="6250080"/>
            <a:ext cx="11218335" cy="0"/>
          </a:xfrm>
          <a:prstGeom prst="line">
            <a:avLst/>
          </a:prstGeom>
          <a:noFill/>
          <a:ln w="3175" cap="flat">
            <a:solidFill>
              <a:srgbClr val="052049"/>
            </a:solidFill>
            <a:prstDash val="solid"/>
            <a:miter lim="800000"/>
            <a:headEnd/>
            <a:tailEnd/>
          </a:ln>
          <a:extLst>
            <a:ext uri="{909E8E84-426E-40DD-AFC4-6F175D3DCCD1}">
              <a14:hiddenFill xmlns:a14="http://schemas.microsoft.com/office/drawing/2010/main">
                <a:noFill/>
              </a14:hiddenFill>
            </a:ext>
          </a:extLst>
        </p:spPr>
      </p:cxnSp>
      <p:cxnSp>
        <p:nvCxnSpPr>
          <p:cNvPr id="9" name="Straight Connector 8"/>
          <p:cNvCxnSpPr/>
          <p:nvPr userDrawn="1"/>
        </p:nvCxnSpPr>
        <p:spPr>
          <a:xfrm>
            <a:off x="370417" y="6250080"/>
            <a:ext cx="11460480" cy="0"/>
          </a:xfrm>
          <a:prstGeom prst="line">
            <a:avLst/>
          </a:prstGeom>
          <a:noFill/>
          <a:ln w="3175" cap="flat">
            <a:solidFill>
              <a:srgbClr val="052049"/>
            </a:solidFill>
            <a:prstDash val="solid"/>
            <a:miter lim="800000"/>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90E3D883-D455-1646-B061-DC31439EF7F0}"/>
              </a:ext>
            </a:extLst>
          </p:cNvPr>
          <p:cNvPicPr>
            <a:picLocks noChangeAspect="1"/>
          </p:cNvPicPr>
          <p:nvPr userDrawn="1"/>
        </p:nvPicPr>
        <p:blipFill>
          <a:blip r:embed="rId30"/>
          <a:stretch>
            <a:fillRect/>
          </a:stretch>
        </p:blipFill>
        <p:spPr>
          <a:xfrm>
            <a:off x="11192936" y="6405040"/>
            <a:ext cx="635001" cy="305153"/>
          </a:xfrm>
          <a:prstGeom prst="rect">
            <a:avLst/>
          </a:prstGeom>
        </p:spPr>
      </p:pic>
    </p:spTree>
    <p:extLst>
      <p:ext uri="{BB962C8B-B14F-4D97-AF65-F5344CB8AC3E}">
        <p14:creationId xmlns:p14="http://schemas.microsoft.com/office/powerpoint/2010/main" val="325090212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Lst>
  <p:transition>
    <p:fade/>
  </p:transition>
  <p:hf hdr="0"/>
  <p:txStyles>
    <p:titleStyle>
      <a:lvl1pPr algn="l" defTabSz="1219139" rtl="0" eaLnBrk="1" latinLnBrk="0" hangingPunct="1">
        <a:lnSpc>
          <a:spcPct val="85000"/>
        </a:lnSpc>
        <a:spcBef>
          <a:spcPct val="0"/>
        </a:spcBef>
        <a:buNone/>
        <a:defRPr lang="en-US" sz="3733" b="0" kern="1200" cap="none" spc="0" baseline="0" dirty="0" smtClean="0">
          <a:solidFill>
            <a:schemeClr val="tx1"/>
          </a:solidFill>
          <a:latin typeface="+mj-lt"/>
          <a:ea typeface="+mj-ea"/>
          <a:cs typeface="Arial" pitchFamily="34" charset="0"/>
        </a:defRPr>
      </a:lvl1pPr>
    </p:titleStyle>
    <p:bodyStyle>
      <a:lvl1pPr marL="393679" indent="-393679" algn="l" defTabSz="853397" rtl="0" eaLnBrk="1" latinLnBrk="0" hangingPunct="1">
        <a:lnSpc>
          <a:spcPct val="100000"/>
        </a:lnSpc>
        <a:spcBef>
          <a:spcPts val="0"/>
        </a:spcBef>
        <a:spcAft>
          <a:spcPts val="1333"/>
        </a:spcAft>
        <a:buClr>
          <a:schemeClr val="accent1"/>
        </a:buClr>
        <a:buSzPct val="80000"/>
        <a:buFont typeface="Wingdings" charset="2"/>
        <a:buChar char="§"/>
        <a:tabLst/>
        <a:defRPr lang="en-US" sz="2933" b="0" kern="1200" dirty="0" smtClean="0">
          <a:solidFill>
            <a:schemeClr val="tx1"/>
          </a:solidFill>
          <a:latin typeface="+mn-lt"/>
          <a:ea typeface="+mn-ea"/>
          <a:cs typeface="+mn-cs"/>
        </a:defRPr>
      </a:lvl1pPr>
      <a:lvl2pPr marL="772546" indent="-378865" algn="l" defTabSz="853397" rtl="0" eaLnBrk="1" latinLnBrk="0" hangingPunct="1">
        <a:lnSpc>
          <a:spcPct val="100000"/>
        </a:lnSpc>
        <a:spcBef>
          <a:spcPts val="0"/>
        </a:spcBef>
        <a:spcAft>
          <a:spcPts val="1333"/>
        </a:spcAft>
        <a:buClr>
          <a:schemeClr val="accent5">
            <a:lumMod val="50000"/>
          </a:schemeClr>
        </a:buClr>
        <a:buSzPct val="100000"/>
        <a:buFont typeface=".AppleSystemUIFont" charset="0"/>
        <a:buChar char="-"/>
        <a:tabLst/>
        <a:defRPr lang="en-US" sz="2667" b="0" kern="1200" dirty="0" smtClean="0">
          <a:solidFill>
            <a:schemeClr val="tx1"/>
          </a:solidFill>
          <a:latin typeface="+mn-lt"/>
          <a:ea typeface="+mn-ea"/>
          <a:cs typeface="+mn-cs"/>
        </a:defRPr>
      </a:lvl2pPr>
      <a:lvl3pPr marL="1075214" indent="-302670" algn="l" defTabSz="853397" rtl="0" eaLnBrk="1" latinLnBrk="0" hangingPunct="1">
        <a:lnSpc>
          <a:spcPct val="100000"/>
        </a:lnSpc>
        <a:spcBef>
          <a:spcPts val="0"/>
        </a:spcBef>
        <a:spcAft>
          <a:spcPts val="1333"/>
        </a:spcAft>
        <a:buClr>
          <a:schemeClr val="accent1"/>
        </a:buClr>
        <a:buSzPct val="80000"/>
        <a:buFont typeface="Wingdings" charset="2"/>
        <a:buChar char="§"/>
        <a:tabLst/>
        <a:defRPr lang="en-US" sz="2400" b="0" kern="1200" dirty="0" smtClean="0">
          <a:solidFill>
            <a:schemeClr val="tx1"/>
          </a:solidFill>
          <a:latin typeface="+mn-lt"/>
          <a:ea typeface="+mn-ea"/>
          <a:cs typeface="+mn-cs"/>
        </a:defRPr>
      </a:lvl3pPr>
      <a:lvl4pPr marL="1371531" indent="-296319" algn="l" defTabSz="853397" rtl="0" eaLnBrk="1" latinLnBrk="0" hangingPunct="1">
        <a:lnSpc>
          <a:spcPct val="100000"/>
        </a:lnSpc>
        <a:spcBef>
          <a:spcPts val="0"/>
        </a:spcBef>
        <a:spcAft>
          <a:spcPts val="1333"/>
        </a:spcAft>
        <a:buClr>
          <a:schemeClr val="accent5">
            <a:lumMod val="50000"/>
          </a:schemeClr>
        </a:buClr>
        <a:buSzPct val="100000"/>
        <a:buFont typeface=".AppleSystemUIFont" charset="0"/>
        <a:buChar char="-"/>
        <a:tabLst/>
        <a:defRPr lang="en-US" sz="2133" b="0" kern="1200" dirty="0" smtClean="0">
          <a:solidFill>
            <a:schemeClr val="tx1"/>
          </a:solidFill>
          <a:latin typeface="+mn-lt"/>
          <a:ea typeface="+mn-ea"/>
          <a:cs typeface="+mn-cs"/>
        </a:defRPr>
      </a:lvl4pPr>
      <a:lvl5pPr marL="1750396" indent="-302670" algn="l" defTabSz="853397" rtl="0" eaLnBrk="1" latinLnBrk="0" hangingPunct="1">
        <a:lnSpc>
          <a:spcPct val="100000"/>
        </a:lnSpc>
        <a:spcBef>
          <a:spcPts val="0"/>
        </a:spcBef>
        <a:spcAft>
          <a:spcPts val="1333"/>
        </a:spcAft>
        <a:buClr>
          <a:schemeClr val="accent1"/>
        </a:buClr>
        <a:buSzPct val="80000"/>
        <a:buFont typeface="Wingdings" charset="2"/>
        <a:buChar char="§"/>
        <a:defRPr lang="en-US" sz="1867" b="0" kern="1200" dirty="0">
          <a:solidFill>
            <a:schemeClr val="tx1"/>
          </a:solidFill>
          <a:latin typeface="+mn-lt"/>
          <a:ea typeface="+mn-ea"/>
          <a:cs typeface="+mn-cs"/>
        </a:defRPr>
      </a:lvl5pPr>
      <a:lvl6pPr marL="3352632"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1"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26">
          <p15:clr>
            <a:srgbClr val="F26B43"/>
          </p15:clr>
        </p15:guide>
        <p15:guide id="2" orient="horz" pos="3168">
          <p15:clr>
            <a:srgbClr val="F26B43"/>
          </p15:clr>
        </p15:guide>
        <p15:guide id="3" pos="5288">
          <p15:clr>
            <a:srgbClr val="F26B43"/>
          </p15:clr>
        </p15:guide>
        <p15:guide id="4" pos="55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5938" y="570037"/>
            <a:ext cx="11160127" cy="105207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15938" y="1808163"/>
            <a:ext cx="11160127" cy="4429124"/>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515939" y="6489700"/>
            <a:ext cx="10602269" cy="365125"/>
          </a:xfrm>
          <a:prstGeom prst="rect">
            <a:avLst/>
          </a:prstGeom>
        </p:spPr>
        <p:txBody>
          <a:bodyPr vert="horz" lIns="91440" tIns="45720" rIns="91440" bIns="45720" rtlCol="0" anchor="t"/>
          <a:lstStyle>
            <a:lvl1pPr algn="l">
              <a:defRPr sz="800" cap="none">
                <a:solidFill>
                  <a:schemeClr val="bg1">
                    <a:lumMod val="50000"/>
                  </a:schemeClr>
                </a:solidFill>
              </a:defRPr>
            </a:lvl1pPr>
          </a:lstStyle>
          <a:p>
            <a:endParaRPr lang="en-US" dirty="0"/>
          </a:p>
        </p:txBody>
      </p:sp>
      <p:sp>
        <p:nvSpPr>
          <p:cNvPr id="6" name="Slide Number Placeholder 5"/>
          <p:cNvSpPr>
            <a:spLocks noGrp="1"/>
          </p:cNvSpPr>
          <p:nvPr>
            <p:ph type="sldNum" sz="quarter" idx="4"/>
          </p:nvPr>
        </p:nvSpPr>
        <p:spPr>
          <a:xfrm>
            <a:off x="11118206" y="6492876"/>
            <a:ext cx="557855" cy="365125"/>
          </a:xfrm>
          <a:prstGeom prst="rect">
            <a:avLst/>
          </a:prstGeom>
        </p:spPr>
        <p:txBody>
          <a:bodyPr vert="horz" lIns="91440" tIns="45720" rIns="91440" bIns="45720" rtlCol="0" anchor="ctr"/>
          <a:lstStyle>
            <a:lvl1pPr algn="r">
              <a:defRPr sz="1000">
                <a:solidFill>
                  <a:schemeClr val="bg1">
                    <a:lumMod val="50000"/>
                  </a:schemeClr>
                </a:solidFill>
              </a:defRPr>
            </a:lvl1pPr>
          </a:lstStyle>
          <a:p>
            <a:fld id="{D57F1E4F-1CFF-5643-939E-217C01CDF565}" type="slidenum">
              <a:rPr lang="en-US" smtClean="0"/>
              <a:pPr/>
              <a:t>‹#›</a:t>
            </a:fld>
            <a:endParaRPr lang="en-US" dirty="0"/>
          </a:p>
        </p:txBody>
      </p:sp>
      <p:grpSp>
        <p:nvGrpSpPr>
          <p:cNvPr id="4" name="Group 3">
            <a:extLst>
              <a:ext uri="{FF2B5EF4-FFF2-40B4-BE49-F238E27FC236}">
                <a16:creationId xmlns:a16="http://schemas.microsoft.com/office/drawing/2014/main" id="{8D768C1E-9244-0D4C-806B-FA285AF3FD55}"/>
              </a:ext>
            </a:extLst>
          </p:cNvPr>
          <p:cNvGrpSpPr/>
          <p:nvPr userDrawn="1"/>
        </p:nvGrpSpPr>
        <p:grpSpPr>
          <a:xfrm>
            <a:off x="515938" y="365400"/>
            <a:ext cx="11160125" cy="104501"/>
            <a:chOff x="446535" y="453643"/>
            <a:chExt cx="11298932" cy="98554"/>
          </a:xfrm>
        </p:grpSpPr>
        <p:sp>
          <p:nvSpPr>
            <p:cNvPr id="9" name="Rectangle 8"/>
            <p:cNvSpPr/>
            <p:nvPr/>
          </p:nvSpPr>
          <p:spPr>
            <a:xfrm>
              <a:off x="446535"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grpSp>
        <p:nvGrpSpPr>
          <p:cNvPr id="12" name="Group 11">
            <a:extLst>
              <a:ext uri="{FF2B5EF4-FFF2-40B4-BE49-F238E27FC236}">
                <a16:creationId xmlns:a16="http://schemas.microsoft.com/office/drawing/2014/main" id="{55BE4F3A-5CF4-9949-80FA-DF96CA122E83}"/>
              </a:ext>
              <a:ext uri="{C183D7F6-B498-43B3-948B-1728B52AA6E4}">
                <adec:decorative xmlns:adec="http://schemas.microsoft.com/office/drawing/2017/decorative" val="1"/>
              </a:ext>
            </a:extLst>
          </p:cNvPr>
          <p:cNvGrpSpPr/>
          <p:nvPr userDrawn="1"/>
        </p:nvGrpSpPr>
        <p:grpSpPr>
          <a:xfrm flipV="1">
            <a:off x="515938" y="6409966"/>
            <a:ext cx="11160127" cy="78863"/>
            <a:chOff x="446533" y="6478058"/>
            <a:chExt cx="11293175" cy="97720"/>
          </a:xfrm>
        </p:grpSpPr>
        <p:sp>
          <p:nvSpPr>
            <p:cNvPr id="13" name="Rectangle 12">
              <a:extLst>
                <a:ext uri="{FF2B5EF4-FFF2-40B4-BE49-F238E27FC236}">
                  <a16:creationId xmlns:a16="http://schemas.microsoft.com/office/drawing/2014/main" id="{A92CA68C-C427-E54D-81CD-408259BE3189}"/>
                </a:ext>
              </a:extLst>
            </p:cNvPr>
            <p:cNvSpPr/>
            <p:nvPr userDrawn="1"/>
          </p:nvSpPr>
          <p:spPr>
            <a:xfrm>
              <a:off x="446533" y="6478058"/>
              <a:ext cx="7148067" cy="97719"/>
            </a:xfrm>
            <a:prstGeom prst="rect">
              <a:avLst/>
            </a:prstGeom>
            <a:solidFill>
              <a:schemeClr val="accent1"/>
            </a:solidFill>
            <a:ln w="12700" cap="rnd" cmpd="sng" algn="ctr">
              <a:noFill/>
              <a:prstDash val="solid"/>
            </a:ln>
            <a:effectLst/>
          </p:spPr>
          <p:txBody>
            <a:bodyPr/>
            <a:lstStyle/>
            <a:p>
              <a:endParaRPr lang="en-US"/>
            </a:p>
          </p:txBody>
        </p:sp>
        <p:grpSp>
          <p:nvGrpSpPr>
            <p:cNvPr id="14" name="Group 13">
              <a:extLst>
                <a:ext uri="{FF2B5EF4-FFF2-40B4-BE49-F238E27FC236}">
                  <a16:creationId xmlns:a16="http://schemas.microsoft.com/office/drawing/2014/main" id="{54AFBF39-90ED-B345-A598-1CA9CD6EBE58}"/>
                </a:ext>
              </a:extLst>
            </p:cNvPr>
            <p:cNvGrpSpPr/>
            <p:nvPr userDrawn="1"/>
          </p:nvGrpSpPr>
          <p:grpSpPr>
            <a:xfrm>
              <a:off x="7591778" y="6478439"/>
              <a:ext cx="4147930" cy="97339"/>
              <a:chOff x="6119314" y="6478440"/>
              <a:chExt cx="5676839" cy="93810"/>
            </a:xfrm>
          </p:grpSpPr>
          <p:sp>
            <p:nvSpPr>
              <p:cNvPr id="15" name="Rectangle 14">
                <a:extLst>
                  <a:ext uri="{FF2B5EF4-FFF2-40B4-BE49-F238E27FC236}">
                    <a16:creationId xmlns:a16="http://schemas.microsoft.com/office/drawing/2014/main" id="{1EF8A561-AADB-4842-9FEC-293D764EE446}"/>
                  </a:ext>
                </a:extLst>
              </p:cNvPr>
              <p:cNvSpPr/>
              <p:nvPr userDrawn="1"/>
            </p:nvSpPr>
            <p:spPr>
              <a:xfrm>
                <a:off x="6119314" y="6478440"/>
                <a:ext cx="833936" cy="93810"/>
              </a:xfrm>
              <a:prstGeom prst="rect">
                <a:avLst/>
              </a:prstGeom>
              <a:solidFill>
                <a:srgbClr val="8A8D09"/>
              </a:solidFill>
              <a:ln w="12700" cap="rnd" cmpd="sng" algn="ctr">
                <a:noFill/>
                <a:prstDash val="solid"/>
              </a:ln>
              <a:effectLst/>
            </p:spPr>
            <p:txBody>
              <a:bodyPr/>
              <a:lstStyle/>
              <a:p>
                <a:endParaRPr lang="en-US"/>
              </a:p>
            </p:txBody>
          </p:sp>
          <p:sp>
            <p:nvSpPr>
              <p:cNvPr id="16" name="Rectangle 15">
                <a:extLst>
                  <a:ext uri="{FF2B5EF4-FFF2-40B4-BE49-F238E27FC236}">
                    <a16:creationId xmlns:a16="http://schemas.microsoft.com/office/drawing/2014/main" id="{0FEFFE9E-2E5D-C141-B630-D8D19176CE00}"/>
                  </a:ext>
                </a:extLst>
              </p:cNvPr>
              <p:cNvSpPr/>
              <p:nvPr userDrawn="1"/>
            </p:nvSpPr>
            <p:spPr>
              <a:xfrm>
                <a:off x="6946902" y="6478440"/>
                <a:ext cx="833936" cy="93810"/>
              </a:xfrm>
              <a:prstGeom prst="rect">
                <a:avLst/>
              </a:prstGeom>
              <a:solidFill>
                <a:srgbClr val="4590B8"/>
              </a:solidFill>
              <a:ln w="12700" cap="rnd" cmpd="sng" algn="ctr">
                <a:noFill/>
                <a:prstDash val="solid"/>
              </a:ln>
              <a:effectLst/>
            </p:spPr>
            <p:txBody>
              <a:bodyPr/>
              <a:lstStyle/>
              <a:p>
                <a:endParaRPr lang="en-US"/>
              </a:p>
            </p:txBody>
          </p:sp>
          <p:sp>
            <p:nvSpPr>
              <p:cNvPr id="17" name="Rectangle 16">
                <a:extLst>
                  <a:ext uri="{FF2B5EF4-FFF2-40B4-BE49-F238E27FC236}">
                    <a16:creationId xmlns:a16="http://schemas.microsoft.com/office/drawing/2014/main" id="{7AB859A3-CFDA-B042-B684-3C71539BB31C}"/>
                  </a:ext>
                </a:extLst>
              </p:cNvPr>
              <p:cNvSpPr/>
              <p:nvPr userDrawn="1"/>
            </p:nvSpPr>
            <p:spPr>
              <a:xfrm>
                <a:off x="7774519" y="6478440"/>
                <a:ext cx="833936" cy="93810"/>
              </a:xfrm>
              <a:prstGeom prst="rect">
                <a:avLst/>
              </a:prstGeom>
              <a:solidFill>
                <a:srgbClr val="A2C777"/>
              </a:solidFill>
              <a:ln w="12700" cap="rnd" cmpd="sng" algn="ctr">
                <a:noFill/>
                <a:prstDash val="solid"/>
              </a:ln>
              <a:effectLst/>
            </p:spPr>
            <p:txBody>
              <a:bodyPr/>
              <a:lstStyle/>
              <a:p>
                <a:endParaRPr lang="en-US"/>
              </a:p>
            </p:txBody>
          </p:sp>
          <p:sp>
            <p:nvSpPr>
              <p:cNvPr id="18" name="Rectangle 17">
                <a:extLst>
                  <a:ext uri="{FF2B5EF4-FFF2-40B4-BE49-F238E27FC236}">
                    <a16:creationId xmlns:a16="http://schemas.microsoft.com/office/drawing/2014/main" id="{9F79C649-1725-074B-BC81-43A32DA8C2A2}"/>
                  </a:ext>
                </a:extLst>
              </p:cNvPr>
              <p:cNvSpPr/>
              <p:nvPr userDrawn="1"/>
            </p:nvSpPr>
            <p:spPr>
              <a:xfrm>
                <a:off x="8602136" y="6478440"/>
                <a:ext cx="833936" cy="93810"/>
              </a:xfrm>
              <a:prstGeom prst="rect">
                <a:avLst/>
              </a:prstGeom>
              <a:solidFill>
                <a:srgbClr val="FF7351"/>
              </a:solidFill>
              <a:ln w="12700" cap="rnd" cmpd="sng" algn="ctr">
                <a:noFill/>
                <a:prstDash val="solid"/>
              </a:ln>
              <a:effectLst/>
            </p:spPr>
            <p:txBody>
              <a:bodyPr/>
              <a:lstStyle/>
              <a:p>
                <a:endParaRPr lang="en-US"/>
              </a:p>
            </p:txBody>
          </p:sp>
          <p:sp>
            <p:nvSpPr>
              <p:cNvPr id="19" name="Rectangle 18">
                <a:extLst>
                  <a:ext uri="{FF2B5EF4-FFF2-40B4-BE49-F238E27FC236}">
                    <a16:creationId xmlns:a16="http://schemas.microsoft.com/office/drawing/2014/main" id="{614047E2-96CA-034B-ABD4-298C5BE66FD5}"/>
                  </a:ext>
                </a:extLst>
              </p:cNvPr>
              <p:cNvSpPr/>
              <p:nvPr userDrawn="1"/>
            </p:nvSpPr>
            <p:spPr>
              <a:xfrm>
                <a:off x="9362017" y="6478440"/>
                <a:ext cx="833936" cy="93810"/>
              </a:xfrm>
              <a:prstGeom prst="rect">
                <a:avLst/>
              </a:prstGeom>
              <a:solidFill>
                <a:srgbClr val="45CBE8"/>
              </a:solidFill>
              <a:ln w="12700" cap="rnd" cmpd="sng" algn="ctr">
                <a:noFill/>
                <a:prstDash val="solid"/>
              </a:ln>
              <a:effectLst/>
            </p:spPr>
            <p:txBody>
              <a:bodyPr/>
              <a:lstStyle/>
              <a:p>
                <a:endParaRPr lang="en-US"/>
              </a:p>
            </p:txBody>
          </p:sp>
          <p:sp>
            <p:nvSpPr>
              <p:cNvPr id="20" name="Rectangle 19">
                <a:extLst>
                  <a:ext uri="{FF2B5EF4-FFF2-40B4-BE49-F238E27FC236}">
                    <a16:creationId xmlns:a16="http://schemas.microsoft.com/office/drawing/2014/main" id="{8A9D8B90-D51C-D94A-A105-1229BE066FC2}"/>
                  </a:ext>
                </a:extLst>
              </p:cNvPr>
              <p:cNvSpPr/>
              <p:nvPr userDrawn="1"/>
            </p:nvSpPr>
            <p:spPr>
              <a:xfrm>
                <a:off x="10189634" y="6478440"/>
                <a:ext cx="833936" cy="93810"/>
              </a:xfrm>
              <a:prstGeom prst="rect">
                <a:avLst/>
              </a:prstGeom>
              <a:solidFill>
                <a:srgbClr val="FDDC00"/>
              </a:solidFill>
              <a:ln w="12700" cap="rnd" cmpd="sng" algn="ctr">
                <a:noFill/>
                <a:prstDash val="solid"/>
              </a:ln>
              <a:effectLst/>
            </p:spPr>
            <p:txBody>
              <a:bodyPr/>
              <a:lstStyle/>
              <a:p>
                <a:endParaRPr lang="en-US"/>
              </a:p>
            </p:txBody>
          </p:sp>
          <p:sp>
            <p:nvSpPr>
              <p:cNvPr id="21" name="Rectangle 20">
                <a:extLst>
                  <a:ext uri="{FF2B5EF4-FFF2-40B4-BE49-F238E27FC236}">
                    <a16:creationId xmlns:a16="http://schemas.microsoft.com/office/drawing/2014/main" id="{BAEEAB7E-BCA6-9943-ACB0-312CAEB646DF}"/>
                  </a:ext>
                </a:extLst>
              </p:cNvPr>
              <p:cNvSpPr/>
              <p:nvPr userDrawn="1"/>
            </p:nvSpPr>
            <p:spPr>
              <a:xfrm>
                <a:off x="10962217" y="6478440"/>
                <a:ext cx="833936" cy="93810"/>
              </a:xfrm>
              <a:prstGeom prst="rect">
                <a:avLst/>
              </a:prstGeom>
              <a:solidFill>
                <a:srgbClr val="084797"/>
              </a:solidFill>
              <a:ln w="12700" cap="rnd" cmpd="sng" algn="ctr">
                <a:noFill/>
                <a:prstDash val="solid"/>
              </a:ln>
              <a:effectLst/>
            </p:spPr>
            <p:txBody>
              <a:bodyPr/>
              <a:lstStyle/>
              <a:p>
                <a:endParaRPr lang="en-US"/>
              </a:p>
            </p:txBody>
          </p:sp>
        </p:grpSp>
      </p:grpSp>
    </p:spTree>
    <p:extLst>
      <p:ext uri="{BB962C8B-B14F-4D97-AF65-F5344CB8AC3E}">
        <p14:creationId xmlns:p14="http://schemas.microsoft.com/office/powerpoint/2010/main" val="21764008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Lst>
  <p:hf hdr="0" ftr="0" dt="0"/>
  <p:txStyles>
    <p:titleStyle>
      <a:lvl1pPr algn="ctr" defTabSz="41147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5393" indent="-275393"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566986" indent="-275393"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2pPr>
      <a:lvl3pPr marL="809980" indent="-242994"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3pPr>
      <a:lvl4pPr marL="1117772" indent="-21059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4pPr>
      <a:lvl5pPr marL="1441764" indent="-21059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5pPr>
      <a:lvl6pPr marL="1709957"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6pPr>
      <a:lvl7pPr marL="1979951"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7pPr>
      <a:lvl8pPr marL="2249944"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8pPr>
      <a:lvl9pPr marL="2519937"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9pPr>
    </p:bodyStyle>
    <p:otherStyle>
      <a:defPPr>
        <a:defRPr lang="en-US"/>
      </a:defPPr>
      <a:lvl1pPr marL="0" algn="l" defTabSz="411470" rtl="0" eaLnBrk="1" latinLnBrk="0" hangingPunct="1">
        <a:defRPr sz="1620" kern="1200">
          <a:solidFill>
            <a:schemeClr val="tx1"/>
          </a:solidFill>
          <a:latin typeface="+mn-lt"/>
          <a:ea typeface="+mn-ea"/>
          <a:cs typeface="+mn-cs"/>
        </a:defRPr>
      </a:lvl1pPr>
      <a:lvl2pPr marL="411470" algn="l" defTabSz="411470" rtl="0" eaLnBrk="1" latinLnBrk="0" hangingPunct="1">
        <a:defRPr sz="1620" kern="1200">
          <a:solidFill>
            <a:schemeClr val="tx1"/>
          </a:solidFill>
          <a:latin typeface="+mn-lt"/>
          <a:ea typeface="+mn-ea"/>
          <a:cs typeface="+mn-cs"/>
        </a:defRPr>
      </a:lvl2pPr>
      <a:lvl3pPr marL="822939" algn="l" defTabSz="411470" rtl="0" eaLnBrk="1" latinLnBrk="0" hangingPunct="1">
        <a:defRPr sz="1620" kern="1200">
          <a:solidFill>
            <a:schemeClr val="tx1"/>
          </a:solidFill>
          <a:latin typeface="+mn-lt"/>
          <a:ea typeface="+mn-ea"/>
          <a:cs typeface="+mn-cs"/>
        </a:defRPr>
      </a:lvl3pPr>
      <a:lvl4pPr marL="1234409" algn="l" defTabSz="411470" rtl="0" eaLnBrk="1" latinLnBrk="0" hangingPunct="1">
        <a:defRPr sz="1620" kern="1200">
          <a:solidFill>
            <a:schemeClr val="tx1"/>
          </a:solidFill>
          <a:latin typeface="+mn-lt"/>
          <a:ea typeface="+mn-ea"/>
          <a:cs typeface="+mn-cs"/>
        </a:defRPr>
      </a:lvl4pPr>
      <a:lvl5pPr marL="1645879" algn="l" defTabSz="411470" rtl="0" eaLnBrk="1" latinLnBrk="0" hangingPunct="1">
        <a:defRPr sz="1620" kern="1200">
          <a:solidFill>
            <a:schemeClr val="tx1"/>
          </a:solidFill>
          <a:latin typeface="+mn-lt"/>
          <a:ea typeface="+mn-ea"/>
          <a:cs typeface="+mn-cs"/>
        </a:defRPr>
      </a:lvl5pPr>
      <a:lvl6pPr marL="2057349" algn="l" defTabSz="411470" rtl="0" eaLnBrk="1" latinLnBrk="0" hangingPunct="1">
        <a:defRPr sz="1620" kern="1200">
          <a:solidFill>
            <a:schemeClr val="tx1"/>
          </a:solidFill>
          <a:latin typeface="+mn-lt"/>
          <a:ea typeface="+mn-ea"/>
          <a:cs typeface="+mn-cs"/>
        </a:defRPr>
      </a:lvl6pPr>
      <a:lvl7pPr marL="2468818" algn="l" defTabSz="411470" rtl="0" eaLnBrk="1" latinLnBrk="0" hangingPunct="1">
        <a:defRPr sz="1620" kern="1200">
          <a:solidFill>
            <a:schemeClr val="tx1"/>
          </a:solidFill>
          <a:latin typeface="+mn-lt"/>
          <a:ea typeface="+mn-ea"/>
          <a:cs typeface="+mn-cs"/>
        </a:defRPr>
      </a:lvl7pPr>
      <a:lvl8pPr marL="2880288" algn="l" defTabSz="411470" rtl="0" eaLnBrk="1" latinLnBrk="0" hangingPunct="1">
        <a:defRPr sz="1620" kern="1200">
          <a:solidFill>
            <a:schemeClr val="tx1"/>
          </a:solidFill>
          <a:latin typeface="+mn-lt"/>
          <a:ea typeface="+mn-ea"/>
          <a:cs typeface="+mn-cs"/>
        </a:defRPr>
      </a:lvl8pPr>
      <a:lvl9pPr marL="3291758" algn="l" defTabSz="411470" rtl="0" eaLnBrk="1" latinLnBrk="0" hangingPunct="1">
        <a:defRPr sz="162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232">
          <p15:clr>
            <a:srgbClr val="F26B43"/>
          </p15:clr>
        </p15:guide>
        <p15:guide id="4" pos="325">
          <p15:clr>
            <a:srgbClr val="F26B43"/>
          </p15:clr>
        </p15:guide>
        <p15:guide id="5" orient="horz" pos="4088">
          <p15:clr>
            <a:srgbClr val="F26B43"/>
          </p15:clr>
        </p15:guide>
        <p15:guide id="6" pos="7355">
          <p15:clr>
            <a:srgbClr val="F26B43"/>
          </p15:clr>
        </p15:guide>
        <p15:guide id="7" orient="horz" pos="1139">
          <p15:clr>
            <a:srgbClr val="F26B43"/>
          </p15:clr>
        </p15:guide>
        <p15:guide id="8" orient="horz" pos="1026">
          <p15:clr>
            <a:srgbClr val="F26B43"/>
          </p15:clr>
        </p15:guide>
        <p15:guide id="9" orient="horz" pos="392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1.xml"/><Relationship Id="rId4" Type="http://schemas.openxmlformats.org/officeDocument/2006/relationships/image" Target="../media/image12.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2.xml"/><Relationship Id="rId5" Type="http://schemas.openxmlformats.org/officeDocument/2006/relationships/image" Target="../media/image14.png"/><Relationship Id="rId4" Type="http://schemas.openxmlformats.org/officeDocument/2006/relationships/image" Target="../media/image13.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19.png"/><Relationship Id="rId4" Type="http://schemas.openxmlformats.org/officeDocument/2006/relationships/image" Target="../media/image18.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6.xml"/><Relationship Id="rId5" Type="http://schemas.openxmlformats.org/officeDocument/2006/relationships/image" Target="../media/image21.png"/><Relationship Id="rId4" Type="http://schemas.openxmlformats.org/officeDocument/2006/relationships/image" Target="../media/image20.tif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7.xml"/><Relationship Id="rId5" Type="http://schemas.openxmlformats.org/officeDocument/2006/relationships/image" Target="../media/image23.png"/><Relationship Id="rId4" Type="http://schemas.openxmlformats.org/officeDocument/2006/relationships/image" Target="../media/image22.tif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a:xfrm>
            <a:off x="1422400" y="1997078"/>
            <a:ext cx="10388600" cy="1431925"/>
          </a:xfrm>
        </p:spPr>
        <p:txBody>
          <a:bodyPr/>
          <a:lstStyle/>
          <a:p>
            <a:r>
              <a:rPr lang="de-DE" dirty="0">
                <a:effectLst/>
              </a:rPr>
              <a:t>E-Zigaretten erhöhen den Schaden für Raucher</a:t>
            </a:r>
            <a:br>
              <a:rPr lang="de-DE" dirty="0">
                <a:effectLst/>
              </a:rPr>
            </a:br>
            <a:r>
              <a:rPr lang="de-DE" sz="2800" dirty="0">
                <a:effectLst/>
              </a:rPr>
              <a:t>Sie sind keine effektive Strategie zur Schadensminimierung</a:t>
            </a:r>
            <a:endParaRPr lang="en-US" sz="2800" dirty="0"/>
          </a:p>
        </p:txBody>
      </p:sp>
      <p:sp>
        <p:nvSpPr>
          <p:cNvPr id="5" name="Subtitle 4"/>
          <p:cNvSpPr>
            <a:spLocks noGrp="1"/>
          </p:cNvSpPr>
          <p:nvPr>
            <p:ph type="subTitle" sz="quarter" idx="1"/>
          </p:nvPr>
        </p:nvSpPr>
        <p:spPr>
          <a:xfrm>
            <a:off x="1403927" y="3962400"/>
            <a:ext cx="8534400" cy="1752600"/>
          </a:xfrm>
        </p:spPr>
        <p:txBody>
          <a:bodyPr/>
          <a:lstStyle/>
          <a:p>
            <a:r>
              <a:rPr lang="en-US" dirty="0"/>
              <a:t>Stanton Glantz, PhD</a:t>
            </a:r>
          </a:p>
          <a:p>
            <a:r>
              <a:rPr lang="de-DE" dirty="0"/>
              <a:t>Professor für Medizin (im Ruhestand)</a:t>
            </a:r>
            <a:endParaRPr lang="en-US" dirty="0"/>
          </a:p>
          <a:p>
            <a:r>
              <a:rPr lang="en-US" dirty="0"/>
              <a:t>UC San Francisco</a:t>
            </a:r>
          </a:p>
          <a:p>
            <a:r>
              <a:rPr lang="en-US" sz="1800" dirty="0"/>
              <a:t>stanton.glantz@sonic.net</a:t>
            </a:r>
          </a:p>
          <a:p>
            <a:r>
              <a:rPr lang="en-US" sz="1800" dirty="0"/>
              <a:t>https://ProfGlantz.com</a:t>
            </a:r>
          </a:p>
        </p:txBody>
      </p:sp>
    </p:spTree>
    <p:extLst>
      <p:ext uri="{BB962C8B-B14F-4D97-AF65-F5344CB8AC3E}">
        <p14:creationId xmlns:p14="http://schemas.microsoft.com/office/powerpoint/2010/main" val="825103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E9EB2-2C3C-8996-49A6-9397781ACAFB}"/>
              </a:ext>
            </a:extLst>
          </p:cNvPr>
          <p:cNvSpPr>
            <a:spLocks noGrp="1"/>
          </p:cNvSpPr>
          <p:nvPr>
            <p:ph type="title"/>
          </p:nvPr>
        </p:nvSpPr>
        <p:spPr/>
        <p:txBody>
          <a:bodyPr/>
          <a:lstStyle/>
          <a:p>
            <a:r>
              <a:rPr lang="de-DE" dirty="0"/>
              <a:t>Das Argument der Branche für E-Zigaretten</a:t>
            </a:r>
            <a:endParaRPr lang="en-US" dirty="0"/>
          </a:p>
        </p:txBody>
      </p:sp>
      <p:sp>
        <p:nvSpPr>
          <p:cNvPr id="4" name="Content Placeholder 3">
            <a:extLst>
              <a:ext uri="{FF2B5EF4-FFF2-40B4-BE49-F238E27FC236}">
                <a16:creationId xmlns:a16="http://schemas.microsoft.com/office/drawing/2014/main" id="{E580A288-67C5-0C34-A4C0-F10F628B2FD6}"/>
              </a:ext>
            </a:extLst>
          </p:cNvPr>
          <p:cNvSpPr>
            <a:spLocks noGrp="1"/>
          </p:cNvSpPr>
          <p:nvPr>
            <p:ph sz="half" idx="1"/>
          </p:nvPr>
        </p:nvSpPr>
        <p:spPr/>
        <p:txBody>
          <a:bodyPr/>
          <a:lstStyle/>
          <a:p>
            <a:r>
              <a:rPr lang="de-DE" dirty="0"/>
              <a:t>Inhaliertes Nikotin ohne Verbrennung abgeben</a:t>
            </a:r>
          </a:p>
          <a:p>
            <a:pPr lvl="1"/>
            <a:r>
              <a:rPr lang="de-DE" dirty="0"/>
              <a:t>Also weniger giftige Verbrennungsprodukte</a:t>
            </a:r>
          </a:p>
          <a:p>
            <a:r>
              <a:rPr lang="de-DE" dirty="0"/>
              <a:t>Menschen, die "komplett wechseln", besser dran</a:t>
            </a:r>
            <a:endParaRPr lang="en-US" dirty="0"/>
          </a:p>
        </p:txBody>
      </p:sp>
      <p:pic>
        <p:nvPicPr>
          <p:cNvPr id="9" name="Content Placeholder 8">
            <a:extLst>
              <a:ext uri="{FF2B5EF4-FFF2-40B4-BE49-F238E27FC236}">
                <a16:creationId xmlns:a16="http://schemas.microsoft.com/office/drawing/2014/main" id="{3A4FA635-C3EE-CF30-D383-49FC7FCA84A9}"/>
              </a:ext>
            </a:extLst>
          </p:cNvPr>
          <p:cNvPicPr>
            <a:picLocks noGrp="1" noChangeAspect="1"/>
          </p:cNvPicPr>
          <p:nvPr>
            <p:ph sz="half" idx="2"/>
          </p:nvPr>
        </p:nvPicPr>
        <p:blipFill>
          <a:blip r:embed="rId4"/>
          <a:stretch>
            <a:fillRect/>
          </a:stretch>
        </p:blipFill>
        <p:spPr bwMode="auto">
          <a:xfrm>
            <a:off x="6553200" y="2260537"/>
            <a:ext cx="4927600" cy="3556125"/>
          </a:xfrm>
          <a:prstGeom prst="rect">
            <a:avLst/>
          </a:prstGeom>
          <a:noFill/>
          <a:ln w="9525">
            <a:noFill/>
            <a:miter lim="800000"/>
            <a:headEnd/>
            <a:tailEnd/>
          </a:ln>
          <a:effectLst/>
        </p:spPr>
      </p:pic>
    </p:spTree>
    <p:custDataLst>
      <p:tags r:id="rId1"/>
    </p:custDataLst>
    <p:extLst>
      <p:ext uri="{BB962C8B-B14F-4D97-AF65-F5344CB8AC3E}">
        <p14:creationId xmlns:p14="http://schemas.microsoft.com/office/powerpoint/2010/main" val="154761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5DD1-C0CF-7B5E-30F5-747862DB7CAF}"/>
              </a:ext>
            </a:extLst>
          </p:cNvPr>
          <p:cNvSpPr>
            <a:spLocks noGrp="1"/>
          </p:cNvSpPr>
          <p:nvPr>
            <p:ph type="title"/>
          </p:nvPr>
        </p:nvSpPr>
        <p:spPr/>
        <p:txBody>
          <a:bodyPr/>
          <a:lstStyle/>
          <a:p>
            <a:r>
              <a:rPr lang="de-DE" dirty="0"/>
              <a:t>Mythos: E-Zigaretten wurden zum Rauchentwöhnen entwickelt</a:t>
            </a:r>
            <a:endParaRPr lang="en-US" dirty="0"/>
          </a:p>
        </p:txBody>
      </p:sp>
      <p:sp>
        <p:nvSpPr>
          <p:cNvPr id="4" name="Content Placeholder 3">
            <a:extLst>
              <a:ext uri="{FF2B5EF4-FFF2-40B4-BE49-F238E27FC236}">
                <a16:creationId xmlns:a16="http://schemas.microsoft.com/office/drawing/2014/main" id="{0F279F21-9B3C-0DE9-2B35-BA1491EB7652}"/>
              </a:ext>
            </a:extLst>
          </p:cNvPr>
          <p:cNvSpPr>
            <a:spLocks noGrp="1"/>
          </p:cNvSpPr>
          <p:nvPr>
            <p:ph sz="half" idx="1"/>
          </p:nvPr>
        </p:nvSpPr>
        <p:spPr/>
        <p:txBody>
          <a:bodyPr/>
          <a:lstStyle/>
          <a:p>
            <a:r>
              <a:rPr lang="de-DE" dirty="0"/>
              <a:t>Viele denken, E-Zigaretten wurden in China entwickelt, um Menschen beim Aufhören mit dem Rauchen zu helfen
Realität: E-Zigaretten, die in den 1990er Jahren von Philip Morris entwickelt wurden, </a:t>
            </a:r>
            <a:r>
              <a:rPr lang="de-DE" i="1" dirty="0"/>
              <a:t>um Kunden zu binden</a:t>
            </a:r>
            <a:endParaRPr lang="en-US" i="1" dirty="0"/>
          </a:p>
        </p:txBody>
      </p:sp>
      <p:pic>
        <p:nvPicPr>
          <p:cNvPr id="7" name="Content Placeholder 6">
            <a:extLst>
              <a:ext uri="{FF2B5EF4-FFF2-40B4-BE49-F238E27FC236}">
                <a16:creationId xmlns:a16="http://schemas.microsoft.com/office/drawing/2014/main" id="{C68D7750-CCE6-46CE-2729-7BB2257216D3}"/>
              </a:ext>
            </a:extLst>
          </p:cNvPr>
          <p:cNvPicPr>
            <a:picLocks noGrp="1" noChangeAspect="1"/>
          </p:cNvPicPr>
          <p:nvPr>
            <p:ph sz="half" idx="2"/>
          </p:nvPr>
        </p:nvPicPr>
        <p:blipFill>
          <a:blip r:embed="rId4"/>
          <a:stretch>
            <a:fillRect/>
          </a:stretch>
        </p:blipFill>
        <p:spPr bwMode="auto">
          <a:xfrm>
            <a:off x="7355254" y="1981200"/>
            <a:ext cx="3323492" cy="4114800"/>
          </a:xfrm>
          <a:prstGeom prst="rect">
            <a:avLst/>
          </a:prstGeom>
          <a:noFill/>
          <a:ln w="9525">
            <a:noFill/>
            <a:miter lim="800000"/>
            <a:headEnd/>
            <a:tailEnd/>
          </a:ln>
          <a:effectLst/>
        </p:spPr>
      </p:pic>
      <p:sp>
        <p:nvSpPr>
          <p:cNvPr id="9" name="TextBox 8">
            <a:extLst>
              <a:ext uri="{FF2B5EF4-FFF2-40B4-BE49-F238E27FC236}">
                <a16:creationId xmlns:a16="http://schemas.microsoft.com/office/drawing/2014/main" id="{4782C4CC-D195-C289-0DB7-B898718DACA9}"/>
              </a:ext>
            </a:extLst>
          </p:cNvPr>
          <p:cNvSpPr txBox="1"/>
          <p:nvPr/>
        </p:nvSpPr>
        <p:spPr>
          <a:xfrm>
            <a:off x="7010400" y="6217362"/>
            <a:ext cx="6097978" cy="246221"/>
          </a:xfrm>
          <a:prstGeom prst="rect">
            <a:avLst/>
          </a:prstGeom>
          <a:noFill/>
        </p:spPr>
        <p:txBody>
          <a:bodyPr wrap="square">
            <a:spAutoFit/>
          </a:bodyPr>
          <a:lstStyle/>
          <a:p>
            <a:pPr>
              <a:buNone/>
            </a:pPr>
            <a:r>
              <a:rPr lang="en-US" sz="1000" dirty="0"/>
              <a:t>Dutra et al. Tob Control. 2017; </a:t>
            </a:r>
            <a:r>
              <a:rPr lang="en-US" sz="1000" dirty="0" err="1"/>
              <a:t>doi</a:t>
            </a:r>
            <a:r>
              <a:rPr lang="en-US" sz="1000" dirty="0"/>
              <a:t>: 10.1136/tobaccocontrol-2016-053406</a:t>
            </a:r>
            <a:endParaRPr lang="en-US" dirty="0"/>
          </a:p>
        </p:txBody>
      </p:sp>
      <p:pic>
        <p:nvPicPr>
          <p:cNvPr id="5" name="Picture 4" descr="A qr code on a white background&#10;&#10;AI-generated content may be incorrect.">
            <a:extLst>
              <a:ext uri="{FF2B5EF4-FFF2-40B4-BE49-F238E27FC236}">
                <a16:creationId xmlns:a16="http://schemas.microsoft.com/office/drawing/2014/main" id="{27FE4F64-276B-F140-6509-43C5E8EE3C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06670" y="5609281"/>
            <a:ext cx="482600" cy="482600"/>
          </a:xfrm>
          <a:prstGeom prst="rect">
            <a:avLst/>
          </a:prstGeom>
        </p:spPr>
      </p:pic>
    </p:spTree>
    <p:custDataLst>
      <p:tags r:id="rId1"/>
    </p:custDataLst>
    <p:extLst>
      <p:ext uri="{BB962C8B-B14F-4D97-AF65-F5344CB8AC3E}">
        <p14:creationId xmlns:p14="http://schemas.microsoft.com/office/powerpoint/2010/main" val="387512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5524D7-EB77-32B1-CC88-BADE4A2AFB56}"/>
              </a:ext>
            </a:extLst>
          </p:cNvPr>
          <p:cNvPicPr>
            <a:picLocks noChangeAspect="1"/>
          </p:cNvPicPr>
          <p:nvPr/>
        </p:nvPicPr>
        <p:blipFill>
          <a:blip r:embed="rId4"/>
          <a:stretch>
            <a:fillRect/>
          </a:stretch>
        </p:blipFill>
        <p:spPr>
          <a:xfrm>
            <a:off x="3096797" y="1983235"/>
            <a:ext cx="5882640" cy="4179440"/>
          </a:xfrm>
          <a:prstGeom prst="rect">
            <a:avLst/>
          </a:prstGeom>
        </p:spPr>
      </p:pic>
      <p:sp>
        <p:nvSpPr>
          <p:cNvPr id="5" name="Title 4">
            <a:extLst>
              <a:ext uri="{FF2B5EF4-FFF2-40B4-BE49-F238E27FC236}">
                <a16:creationId xmlns:a16="http://schemas.microsoft.com/office/drawing/2014/main" id="{ED553C8A-43DD-A7C7-3010-A08BDD05EB92}"/>
              </a:ext>
            </a:extLst>
          </p:cNvPr>
          <p:cNvSpPr>
            <a:spLocks noGrp="1"/>
          </p:cNvSpPr>
          <p:nvPr>
            <p:ph type="title"/>
          </p:nvPr>
        </p:nvSpPr>
        <p:spPr/>
        <p:txBody>
          <a:bodyPr/>
          <a:lstStyle/>
          <a:p>
            <a:r>
              <a:rPr lang="en-US" dirty="0"/>
              <a:t>Philip Morris </a:t>
            </a:r>
            <a:r>
              <a:rPr lang="en-US" dirty="0" err="1"/>
              <a:t>empfohlen</a:t>
            </a:r>
            <a:endParaRPr lang="en-US" dirty="0"/>
          </a:p>
        </p:txBody>
      </p:sp>
      <p:sp>
        <p:nvSpPr>
          <p:cNvPr id="14" name="TextBox 13">
            <a:extLst>
              <a:ext uri="{FF2B5EF4-FFF2-40B4-BE49-F238E27FC236}">
                <a16:creationId xmlns:a16="http://schemas.microsoft.com/office/drawing/2014/main" id="{999DCB15-F75D-0016-14EA-4FA62E0BC681}"/>
              </a:ext>
            </a:extLst>
          </p:cNvPr>
          <p:cNvSpPr txBox="1"/>
          <p:nvPr/>
        </p:nvSpPr>
        <p:spPr>
          <a:xfrm>
            <a:off x="3076919" y="6316682"/>
            <a:ext cx="7773389" cy="400110"/>
          </a:xfrm>
          <a:prstGeom prst="rect">
            <a:avLst/>
          </a:prstGeom>
          <a:noFill/>
        </p:spPr>
        <p:txBody>
          <a:bodyPr wrap="square">
            <a:spAutoFit/>
          </a:bodyPr>
          <a:lstStyle/>
          <a:p>
            <a:r>
              <a:rPr lang="en-US" sz="1000" b="0" i="0" u="none" strike="noStrike" baseline="0" dirty="0">
                <a:latin typeface="+mn-lt"/>
              </a:rPr>
              <a:t>Philip Morris. Fig 1-Reduced_Risk Product Usage 41.Ppt. 20 Jan 2004.</a:t>
            </a:r>
            <a:r>
              <a:rPr lang="fr-FR" sz="1000" b="0" i="0" u="none" strike="noStrike" baseline="0" dirty="0">
                <a:latin typeface="+mn-lt"/>
              </a:rPr>
              <a:t>.</a:t>
            </a:r>
            <a:r>
              <a:rPr lang="fr-FR" sz="1000" dirty="0">
                <a:latin typeface="+mn-lt"/>
              </a:rPr>
              <a:t> </a:t>
            </a:r>
            <a:r>
              <a:rPr lang="en-US" sz="1000" dirty="0"/>
              <a:t>https://idl.ucsf.edu/docs/jlmc0180</a:t>
            </a:r>
          </a:p>
          <a:p>
            <a:r>
              <a:rPr lang="en-US" sz="1000" dirty="0">
                <a:latin typeface="+mn-lt"/>
              </a:rPr>
              <a:t>Discussed in </a:t>
            </a:r>
            <a:r>
              <a:rPr lang="en-US" sz="1000" dirty="0"/>
              <a:t>Tan et al. </a:t>
            </a:r>
            <a:r>
              <a:rPr lang="en-US" sz="1000" dirty="0" err="1"/>
              <a:t>PLoS</a:t>
            </a:r>
            <a:r>
              <a:rPr lang="en-US" sz="1000" dirty="0"/>
              <a:t> Med 2013; 10(5): e1001450. doi:10.1371/journal.pmed.1001450</a:t>
            </a:r>
            <a:endParaRPr lang="en-US" sz="1000" dirty="0">
              <a:latin typeface="+mn-lt"/>
            </a:endParaRPr>
          </a:p>
        </p:txBody>
      </p:sp>
      <p:sp>
        <p:nvSpPr>
          <p:cNvPr id="15" name="Rectangle 14">
            <a:extLst>
              <a:ext uri="{FF2B5EF4-FFF2-40B4-BE49-F238E27FC236}">
                <a16:creationId xmlns:a16="http://schemas.microsoft.com/office/drawing/2014/main" id="{DC688379-F722-FECF-8485-870F1968DA54}"/>
              </a:ext>
            </a:extLst>
          </p:cNvPr>
          <p:cNvSpPr/>
          <p:nvPr/>
        </p:nvSpPr>
        <p:spPr bwMode="auto">
          <a:xfrm>
            <a:off x="4488587" y="2362200"/>
            <a:ext cx="2767168" cy="3581400"/>
          </a:xfrm>
          <a:prstGeom prst="rect">
            <a:avLst/>
          </a:prstGeom>
          <a:noFill/>
          <a:ln w="508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
        <p:nvSpPr>
          <p:cNvPr id="16" name="Rectangle 15">
            <a:extLst>
              <a:ext uri="{FF2B5EF4-FFF2-40B4-BE49-F238E27FC236}">
                <a16:creationId xmlns:a16="http://schemas.microsoft.com/office/drawing/2014/main" id="{631B8436-AAA4-2C26-B5B3-B4C774EBEFEB}"/>
              </a:ext>
            </a:extLst>
          </p:cNvPr>
          <p:cNvSpPr/>
          <p:nvPr/>
        </p:nvSpPr>
        <p:spPr bwMode="auto">
          <a:xfrm>
            <a:off x="7391400" y="2362200"/>
            <a:ext cx="1295400" cy="3581400"/>
          </a:xfrm>
          <a:prstGeom prst="rect">
            <a:avLst/>
          </a:prstGeom>
          <a:noFill/>
          <a:ln w="508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pic>
        <p:nvPicPr>
          <p:cNvPr id="6" name="Picture 5" descr="A qr code on a white background&#10;&#10;AI-generated content may be incorrect.">
            <a:extLst>
              <a:ext uri="{FF2B5EF4-FFF2-40B4-BE49-F238E27FC236}">
                <a16:creationId xmlns:a16="http://schemas.microsoft.com/office/drawing/2014/main" id="{3EB7321B-2A21-7C79-36B6-8FA7D21453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5082" y="5724525"/>
            <a:ext cx="438150" cy="438150"/>
          </a:xfrm>
          <a:prstGeom prst="rect">
            <a:avLst/>
          </a:prstGeom>
        </p:spPr>
      </p:pic>
      <p:pic>
        <p:nvPicPr>
          <p:cNvPr id="8" name="Picture 7" descr="A qr code on a white background&#10;&#10;AI-generated content may be incorrect.">
            <a:extLst>
              <a:ext uri="{FF2B5EF4-FFF2-40B4-BE49-F238E27FC236}">
                <a16:creationId xmlns:a16="http://schemas.microsoft.com/office/drawing/2014/main" id="{3F4B4DEB-0C72-BADF-69AC-F8E39F02EC8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V="1">
            <a:off x="9115082" y="6363234"/>
            <a:ext cx="438150" cy="438150"/>
          </a:xfrm>
          <a:prstGeom prst="rect">
            <a:avLst/>
          </a:prstGeom>
        </p:spPr>
      </p:pic>
      <p:sp>
        <p:nvSpPr>
          <p:cNvPr id="4" name="Content Placeholder 3">
            <a:extLst>
              <a:ext uri="{FF2B5EF4-FFF2-40B4-BE49-F238E27FC236}">
                <a16:creationId xmlns:a16="http://schemas.microsoft.com/office/drawing/2014/main" id="{6FCAC592-CB64-F5C4-B17F-F51AE99AD91A}"/>
              </a:ext>
            </a:extLst>
          </p:cNvPr>
          <p:cNvSpPr>
            <a:spLocks noGrp="1"/>
          </p:cNvSpPr>
          <p:nvPr>
            <p:ph idx="1"/>
          </p:nvPr>
        </p:nvSpPr>
        <p:spPr/>
        <p:txBody>
          <a:bodyPr/>
          <a:lstStyle/>
          <a:p>
            <a:endParaRPr lang="en-US"/>
          </a:p>
        </p:txBody>
      </p:sp>
    </p:spTree>
    <p:custDataLst>
      <p:tags r:id="rId1"/>
    </p:custDataLst>
    <p:extLst>
      <p:ext uri="{BB962C8B-B14F-4D97-AF65-F5344CB8AC3E}">
        <p14:creationId xmlns:p14="http://schemas.microsoft.com/office/powerpoint/2010/main" val="348038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0" presetClass="exit" presetSubtype="0" fill="hold" grpId="1" nodeType="with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E2211-0B98-6DC6-FDF0-D45728676BE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A5961CA-5EB0-F997-E42B-BFAC2CEFF29C}"/>
              </a:ext>
            </a:extLst>
          </p:cNvPr>
          <p:cNvSpPr>
            <a:spLocks noGrp="1"/>
          </p:cNvSpPr>
          <p:nvPr>
            <p:ph type="title"/>
          </p:nvPr>
        </p:nvSpPr>
        <p:spPr/>
        <p:txBody>
          <a:bodyPr/>
          <a:lstStyle/>
          <a:p>
            <a:r>
              <a:rPr lang="en-US" dirty="0"/>
              <a:t>Epi shows: </a:t>
            </a:r>
            <a:r>
              <a:rPr lang="en-US" dirty="0" err="1"/>
              <a:t>Ecig</a:t>
            </a:r>
            <a:r>
              <a:rPr lang="en-US" dirty="0"/>
              <a:t> risks close to cigs</a:t>
            </a:r>
          </a:p>
        </p:txBody>
      </p:sp>
      <p:sp>
        <p:nvSpPr>
          <p:cNvPr id="6" name="Content Placeholder 5">
            <a:extLst>
              <a:ext uri="{FF2B5EF4-FFF2-40B4-BE49-F238E27FC236}">
                <a16:creationId xmlns:a16="http://schemas.microsoft.com/office/drawing/2014/main" id="{4D2B4EFE-96B9-AD01-50E3-3DD6992D9F0A}"/>
              </a:ext>
            </a:extLst>
          </p:cNvPr>
          <p:cNvSpPr>
            <a:spLocks noGrp="1"/>
          </p:cNvSpPr>
          <p:nvPr>
            <p:ph idx="1"/>
          </p:nvPr>
        </p:nvSpPr>
        <p:spPr/>
        <p:txBody>
          <a:bodyPr/>
          <a:lstStyle/>
          <a:p>
            <a:r>
              <a:rPr lang="en-US" dirty="0"/>
              <a:t>107 population studies</a:t>
            </a:r>
          </a:p>
          <a:p>
            <a:r>
              <a:rPr lang="en-US" dirty="0"/>
              <a:t>No detectable difference</a:t>
            </a:r>
          </a:p>
          <a:p>
            <a:pPr lvl="1"/>
            <a:r>
              <a:rPr lang="en-US" dirty="0"/>
              <a:t>Cardiovascular disease</a:t>
            </a:r>
          </a:p>
          <a:p>
            <a:pPr lvl="1"/>
            <a:r>
              <a:rPr lang="en-US" dirty="0"/>
              <a:t>Stroke</a:t>
            </a:r>
          </a:p>
          <a:p>
            <a:pPr lvl="1"/>
            <a:r>
              <a:rPr lang="en-US" dirty="0"/>
              <a:t>Metabolic dysfunction</a:t>
            </a:r>
          </a:p>
          <a:p>
            <a:r>
              <a:rPr lang="en-US" dirty="0"/>
              <a:t>(Slightly) lower risk</a:t>
            </a:r>
          </a:p>
          <a:p>
            <a:pPr lvl="1"/>
            <a:r>
              <a:rPr lang="en-US" dirty="0"/>
              <a:t>Asthma</a:t>
            </a:r>
          </a:p>
          <a:p>
            <a:pPr lvl="1"/>
            <a:r>
              <a:rPr lang="en-US" dirty="0"/>
              <a:t>COPD</a:t>
            </a:r>
          </a:p>
          <a:p>
            <a:pPr lvl="1"/>
            <a:r>
              <a:rPr lang="en-US" dirty="0"/>
              <a:t>Oral disease</a:t>
            </a:r>
          </a:p>
        </p:txBody>
      </p:sp>
      <p:pic>
        <p:nvPicPr>
          <p:cNvPr id="2" name="Content Placeholder 5">
            <a:extLst>
              <a:ext uri="{FF2B5EF4-FFF2-40B4-BE49-F238E27FC236}">
                <a16:creationId xmlns:a16="http://schemas.microsoft.com/office/drawing/2014/main" id="{74F505C2-2B06-A210-8F56-24D67D9D229E}"/>
              </a:ext>
            </a:extLst>
          </p:cNvPr>
          <p:cNvPicPr>
            <a:picLocks noChangeAspect="1"/>
          </p:cNvPicPr>
          <p:nvPr/>
        </p:nvPicPr>
        <p:blipFill>
          <a:blip r:embed="rId4"/>
          <a:stretch>
            <a:fillRect/>
          </a:stretch>
        </p:blipFill>
        <p:spPr>
          <a:xfrm>
            <a:off x="6629400" y="1717286"/>
            <a:ext cx="4343402" cy="5029200"/>
          </a:xfrm>
          <a:prstGeom prst="rect">
            <a:avLst/>
          </a:prstGeom>
        </p:spPr>
      </p:pic>
      <p:pic>
        <p:nvPicPr>
          <p:cNvPr id="4" name="Picture 3">
            <a:extLst>
              <a:ext uri="{FF2B5EF4-FFF2-40B4-BE49-F238E27FC236}">
                <a16:creationId xmlns:a16="http://schemas.microsoft.com/office/drawing/2014/main" id="{C5173024-E5E8-F753-01DA-34CAC22CD8A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V="1">
            <a:off x="11151870" y="6088626"/>
            <a:ext cx="657860" cy="657860"/>
          </a:xfrm>
          <a:prstGeom prst="rect">
            <a:avLst/>
          </a:prstGeom>
          <a:noFill/>
          <a:ln>
            <a:noFill/>
          </a:ln>
        </p:spPr>
      </p:pic>
    </p:spTree>
    <p:custDataLst>
      <p:tags r:id="rId1"/>
    </p:custDataLst>
    <p:extLst>
      <p:ext uri="{BB962C8B-B14F-4D97-AF65-F5344CB8AC3E}">
        <p14:creationId xmlns:p14="http://schemas.microsoft.com/office/powerpoint/2010/main" val="411579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 calcmode="lin" valueType="num">
                                      <p:cBhvr additive="base">
                                        <p:cTn id="3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 calcmode="lin" valueType="num">
                                      <p:cBhvr additive="base">
                                        <p:cTn id="43"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8" end="8"/>
                                            </p:txEl>
                                          </p:spTgt>
                                        </p:tgtEl>
                                        <p:attrNameLst>
                                          <p:attrName>style.visibility</p:attrName>
                                        </p:attrNameLst>
                                      </p:cBhvr>
                                      <p:to>
                                        <p:strVal val="visible"/>
                                      </p:to>
                                    </p:set>
                                    <p:anim calcmode="lin" valueType="num">
                                      <p:cBhvr additive="base">
                                        <p:cTn id="49"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00D64936-9E93-893E-A934-D7E8BF62F4F6}"/>
              </a:ext>
            </a:extLst>
          </p:cNvPr>
          <p:cNvSpPr>
            <a:spLocks noGrp="1"/>
          </p:cNvSpPr>
          <p:nvPr>
            <p:ph type="title"/>
          </p:nvPr>
        </p:nvSpPr>
        <p:spPr>
          <a:xfrm>
            <a:off x="1676400" y="152400"/>
            <a:ext cx="9753600" cy="1431925"/>
          </a:xfrm>
        </p:spPr>
        <p:txBody>
          <a:bodyPr/>
          <a:lstStyle/>
          <a:p>
            <a:r>
              <a:rPr lang="en-US" dirty="0" err="1"/>
              <a:t>Doppelnutzung</a:t>
            </a:r>
            <a:r>
              <a:rPr lang="en-US" dirty="0"/>
              <a:t> </a:t>
            </a:r>
            <a:r>
              <a:rPr lang="en-US" dirty="0" err="1"/>
              <a:t>ist</a:t>
            </a:r>
            <a:r>
              <a:rPr lang="en-US" dirty="0"/>
              <a:t> immer </a:t>
            </a:r>
            <a:r>
              <a:rPr lang="en-US" dirty="0" err="1"/>
              <a:t>riskanter</a:t>
            </a:r>
            <a:endParaRPr lang="en-US" dirty="0"/>
          </a:p>
        </p:txBody>
      </p:sp>
      <p:sp>
        <p:nvSpPr>
          <p:cNvPr id="20" name="Content Placeholder 19">
            <a:extLst>
              <a:ext uri="{FF2B5EF4-FFF2-40B4-BE49-F238E27FC236}">
                <a16:creationId xmlns:a16="http://schemas.microsoft.com/office/drawing/2014/main" id="{0E91EE72-ED5C-1ECA-C59C-1B0B8513EC70}"/>
              </a:ext>
            </a:extLst>
          </p:cNvPr>
          <p:cNvSpPr>
            <a:spLocks noGrp="1"/>
          </p:cNvSpPr>
          <p:nvPr>
            <p:ph sz="half" idx="2"/>
          </p:nvPr>
        </p:nvSpPr>
        <p:spPr>
          <a:xfrm>
            <a:off x="1752600" y="1981200"/>
            <a:ext cx="9372600" cy="4114800"/>
          </a:xfrm>
        </p:spPr>
        <p:txBody>
          <a:bodyPr/>
          <a:lstStyle/>
          <a:p>
            <a:r>
              <a:rPr lang="de-DE" sz="4400" dirty="0"/>
              <a:t>Dual-Use Common
Berücksichtigung von Dual-Use-→</a:t>
            </a:r>
          </a:p>
          <a:p>
            <a:pPr lvl="1"/>
            <a:r>
              <a:rPr lang="de-DE" sz="4000" dirty="0"/>
              <a:t>Höheres Risiko für den durchschnittlichen Nutzer
Sogar bei Atemwegs- und Munderkrankungen</a:t>
            </a:r>
            <a:endParaRPr lang="en-US" sz="3600"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26E48ED0-BC19-0DF3-C4A1-D5A3F772D3B8}"/>
              </a:ext>
            </a:extLst>
          </p:cNvPr>
          <p:cNvSpPr txBox="1"/>
          <p:nvPr/>
        </p:nvSpPr>
        <p:spPr>
          <a:xfrm>
            <a:off x="6248400" y="6369764"/>
            <a:ext cx="6096000" cy="246221"/>
          </a:xfrm>
          <a:prstGeom prst="rect">
            <a:avLst/>
          </a:prstGeom>
          <a:noFill/>
        </p:spPr>
        <p:txBody>
          <a:bodyPr wrap="square">
            <a:spAutoFit/>
          </a:bodyPr>
          <a:lstStyle/>
          <a:p>
            <a:r>
              <a:rPr lang="en-US" sz="1000" dirty="0"/>
              <a:t>Glantz et al. </a:t>
            </a:r>
            <a:r>
              <a:rPr lang="en-US" sz="1000" i="1" dirty="0"/>
              <a:t>NEJM Evid. </a:t>
            </a:r>
            <a:r>
              <a:rPr lang="en-US" sz="1000" dirty="0"/>
              <a:t>2024;3(3):EVIDoa2300229. doi:10.1056/EVIDoa2300229</a:t>
            </a:r>
          </a:p>
        </p:txBody>
      </p:sp>
    </p:spTree>
    <p:custDataLst>
      <p:tags r:id="rId1"/>
    </p:custDataLst>
    <p:extLst>
      <p:ext uri="{BB962C8B-B14F-4D97-AF65-F5344CB8AC3E}">
        <p14:creationId xmlns:p14="http://schemas.microsoft.com/office/powerpoint/2010/main" val="230535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additive="base">
                                        <p:cTn id="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anim calcmode="lin" valueType="num">
                                      <p:cBhvr additive="base">
                                        <p:cTn id="11"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CEEDD-3860-456E-62A6-8D7562A3FC53}"/>
              </a:ext>
            </a:extLst>
          </p:cNvPr>
          <p:cNvSpPr>
            <a:spLocks noGrp="1"/>
          </p:cNvSpPr>
          <p:nvPr>
            <p:ph type="title"/>
          </p:nvPr>
        </p:nvSpPr>
        <p:spPr/>
        <p:txBody>
          <a:bodyPr/>
          <a:lstStyle/>
          <a:p>
            <a:r>
              <a:rPr lang="en-US" dirty="0" err="1"/>
              <a:t>Einstellung</a:t>
            </a:r>
            <a:r>
              <a:rPr lang="en-US" dirty="0"/>
              <a:t>: RCTs</a:t>
            </a:r>
          </a:p>
        </p:txBody>
      </p:sp>
      <p:sp>
        <p:nvSpPr>
          <p:cNvPr id="3" name="Content Placeholder 2">
            <a:extLst>
              <a:ext uri="{FF2B5EF4-FFF2-40B4-BE49-F238E27FC236}">
                <a16:creationId xmlns:a16="http://schemas.microsoft.com/office/drawing/2014/main" id="{DE98AF30-52DD-D9B1-6BAA-D36ECABA001A}"/>
              </a:ext>
            </a:extLst>
          </p:cNvPr>
          <p:cNvSpPr>
            <a:spLocks noGrp="1"/>
          </p:cNvSpPr>
          <p:nvPr>
            <p:ph sz="half" idx="1"/>
          </p:nvPr>
        </p:nvSpPr>
        <p:spPr/>
        <p:txBody>
          <a:bodyPr/>
          <a:lstStyle/>
          <a:p>
            <a:r>
              <a:rPr lang="de-DE" dirty="0"/>
              <a:t>Klinische Supervision</a:t>
            </a:r>
          </a:p>
          <a:p>
            <a:pPr lvl="1"/>
            <a:r>
              <a:rPr lang="de-DE" dirty="0"/>
              <a:t>In der Regel kombiniert mit Beratung</a:t>
            </a:r>
          </a:p>
          <a:p>
            <a:pPr lvl="1"/>
            <a:r>
              <a:rPr lang="de-DE" dirty="0"/>
              <a:t>Besser als NRT</a:t>
            </a:r>
          </a:p>
          <a:p>
            <a:r>
              <a:rPr lang="de-DE" dirty="0"/>
              <a:t>Aber für jeden "Switcher" 1.9-3.7 Dual-User</a:t>
            </a:r>
          </a:p>
          <a:p>
            <a:pPr lvl="1"/>
            <a:r>
              <a:rPr lang="de-DE" dirty="0"/>
              <a:t>Nicht typischerweise gemeldet</a:t>
            </a:r>
          </a:p>
          <a:p>
            <a:r>
              <a:rPr lang="de-DE" dirty="0"/>
              <a:t>Deshalb nahm der Schaden zu</a:t>
            </a:r>
            <a:endParaRPr lang="en-US" dirty="0"/>
          </a:p>
        </p:txBody>
      </p:sp>
      <p:pic>
        <p:nvPicPr>
          <p:cNvPr id="6" name="Content Placeholder 5">
            <a:extLst>
              <a:ext uri="{FF2B5EF4-FFF2-40B4-BE49-F238E27FC236}">
                <a16:creationId xmlns:a16="http://schemas.microsoft.com/office/drawing/2014/main" id="{E5AF5D3D-C11C-7033-E1EA-6926E6E3AB9A}"/>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553200" y="2136834"/>
            <a:ext cx="4927600" cy="3803532"/>
          </a:xfrm>
        </p:spPr>
      </p:pic>
      <p:sp>
        <p:nvSpPr>
          <p:cNvPr id="10" name="TextBox 9">
            <a:extLst>
              <a:ext uri="{FF2B5EF4-FFF2-40B4-BE49-F238E27FC236}">
                <a16:creationId xmlns:a16="http://schemas.microsoft.com/office/drawing/2014/main" id="{C0012F3D-02C1-5320-61F5-89601F261142}"/>
              </a:ext>
            </a:extLst>
          </p:cNvPr>
          <p:cNvSpPr txBox="1"/>
          <p:nvPr/>
        </p:nvSpPr>
        <p:spPr>
          <a:xfrm>
            <a:off x="6248400" y="6340473"/>
            <a:ext cx="6097978" cy="246221"/>
          </a:xfrm>
          <a:prstGeom prst="rect">
            <a:avLst/>
          </a:prstGeom>
          <a:noFill/>
        </p:spPr>
        <p:txBody>
          <a:bodyPr wrap="square">
            <a:spAutoFit/>
          </a:bodyPr>
          <a:lstStyle/>
          <a:p>
            <a:pPr algn="l"/>
            <a:r>
              <a:rPr lang="en-US" sz="1000" b="0" i="0" u="none" strike="noStrike" baseline="0" dirty="0" err="1">
                <a:latin typeface="+mn-lt"/>
              </a:rPr>
              <a:t>Lindson</a:t>
            </a:r>
            <a:r>
              <a:rPr lang="en-US" sz="1000" b="0" i="0" u="none" strike="noStrike" baseline="0" dirty="0">
                <a:latin typeface="+mn-lt"/>
              </a:rPr>
              <a:t> et al.</a:t>
            </a:r>
            <a:r>
              <a:rPr lang="fr-FR" sz="1000" b="0" i="0" u="none" strike="noStrike" baseline="0" dirty="0">
                <a:latin typeface="+mn-lt"/>
              </a:rPr>
              <a:t> </a:t>
            </a:r>
            <a:r>
              <a:rPr lang="fr-FR" sz="1000" b="0" i="1" u="none" strike="noStrike" baseline="0" dirty="0">
                <a:latin typeface="+mn-lt"/>
              </a:rPr>
              <a:t>Cochrane </a:t>
            </a:r>
            <a:r>
              <a:rPr lang="fr-FR" sz="1000" b="0" i="1" u="none" strike="noStrike" baseline="0" dirty="0" err="1">
                <a:latin typeface="+mn-lt"/>
              </a:rPr>
              <a:t>Database</a:t>
            </a:r>
            <a:r>
              <a:rPr lang="fr-FR" sz="1000" b="0" i="1" u="none" strike="noStrike" baseline="0" dirty="0">
                <a:latin typeface="+mn-lt"/>
              </a:rPr>
              <a:t> </a:t>
            </a:r>
            <a:r>
              <a:rPr lang="fr-FR" sz="1000" b="0" i="1" u="none" strike="noStrike" baseline="0" dirty="0" err="1">
                <a:latin typeface="+mn-lt"/>
              </a:rPr>
              <a:t>Syst</a:t>
            </a:r>
            <a:r>
              <a:rPr lang="fr-FR" sz="1000" b="0" i="1" u="none" strike="noStrike" baseline="0" dirty="0">
                <a:latin typeface="+mn-lt"/>
              </a:rPr>
              <a:t> </a:t>
            </a:r>
            <a:r>
              <a:rPr lang="fr-FR" sz="1000" b="0" i="1" u="none" strike="noStrike" baseline="0" dirty="0" err="1">
                <a:latin typeface="+mn-lt"/>
              </a:rPr>
              <a:t>Rev</a:t>
            </a:r>
            <a:r>
              <a:rPr lang="fr-FR" sz="1000" b="0" i="0" u="none" strike="noStrike" baseline="0" dirty="0">
                <a:latin typeface="+mn-lt"/>
              </a:rPr>
              <a:t>. 2024; </a:t>
            </a:r>
            <a:r>
              <a:rPr lang="en-US" sz="1000" b="0" i="0" u="none" strike="noStrike" baseline="0" dirty="0">
                <a:latin typeface="+mn-lt"/>
              </a:rPr>
              <a:t>doi:10.1002/14651858.CD010216.pub8</a:t>
            </a:r>
            <a:endParaRPr lang="en-US" sz="1000" dirty="0">
              <a:latin typeface="+mn-lt"/>
            </a:endParaRPr>
          </a:p>
        </p:txBody>
      </p:sp>
      <p:pic>
        <p:nvPicPr>
          <p:cNvPr id="5" name="Picture 4" descr="A qr code on a white background&#10;&#10;AI-generated content may be incorrect.">
            <a:extLst>
              <a:ext uri="{FF2B5EF4-FFF2-40B4-BE49-F238E27FC236}">
                <a16:creationId xmlns:a16="http://schemas.microsoft.com/office/drawing/2014/main" id="{844B3493-6C5E-97DD-46E5-C3BE8A352E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82400" y="5435798"/>
            <a:ext cx="504568" cy="504568"/>
          </a:xfrm>
          <a:prstGeom prst="rect">
            <a:avLst/>
          </a:prstGeom>
        </p:spPr>
      </p:pic>
    </p:spTree>
    <p:custDataLst>
      <p:tags r:id="rId1"/>
    </p:custDataLst>
    <p:extLst>
      <p:ext uri="{BB962C8B-B14F-4D97-AF65-F5344CB8AC3E}">
        <p14:creationId xmlns:p14="http://schemas.microsoft.com/office/powerpoint/2010/main" val="2363810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099D5-59AD-3D17-C0EE-020AD1EF54AF}"/>
              </a:ext>
            </a:extLst>
          </p:cNvPr>
          <p:cNvSpPr>
            <a:spLocks noGrp="1"/>
          </p:cNvSpPr>
          <p:nvPr>
            <p:ph type="title"/>
          </p:nvPr>
        </p:nvSpPr>
        <p:spPr/>
        <p:txBody>
          <a:bodyPr/>
          <a:lstStyle/>
          <a:p>
            <a:r>
              <a:rPr lang="en-US" dirty="0" err="1"/>
              <a:t>Beendigung</a:t>
            </a:r>
            <a:r>
              <a:rPr lang="en-US" dirty="0"/>
              <a:t>: Reale Welt</a:t>
            </a:r>
          </a:p>
        </p:txBody>
      </p:sp>
      <p:sp>
        <p:nvSpPr>
          <p:cNvPr id="3" name="Content Placeholder 2">
            <a:extLst>
              <a:ext uri="{FF2B5EF4-FFF2-40B4-BE49-F238E27FC236}">
                <a16:creationId xmlns:a16="http://schemas.microsoft.com/office/drawing/2014/main" id="{A7175EA5-33BF-6656-2E4A-24ECB8E04F44}"/>
              </a:ext>
            </a:extLst>
          </p:cNvPr>
          <p:cNvSpPr>
            <a:spLocks noGrp="1"/>
          </p:cNvSpPr>
          <p:nvPr>
            <p:ph sz="half" idx="1"/>
          </p:nvPr>
        </p:nvSpPr>
        <p:spPr/>
        <p:txBody>
          <a:bodyPr/>
          <a:lstStyle/>
          <a:p>
            <a:r>
              <a:rPr lang="de-DE" dirty="0"/>
              <a:t>Es gibt keinen Zusammenhang mit dem Aufhören mit Zigaretten</a:t>
            </a:r>
            <a:endParaRPr lang="en-US" dirty="0"/>
          </a:p>
        </p:txBody>
      </p:sp>
      <p:pic>
        <p:nvPicPr>
          <p:cNvPr id="6" name="Content Placeholder 5">
            <a:extLst>
              <a:ext uri="{FF2B5EF4-FFF2-40B4-BE49-F238E27FC236}">
                <a16:creationId xmlns:a16="http://schemas.microsoft.com/office/drawing/2014/main" id="{586E2175-909D-BFE5-205A-7EEED34A3659}"/>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7488645" y="1981200"/>
            <a:ext cx="3226525" cy="4343400"/>
          </a:xfrm>
        </p:spPr>
      </p:pic>
      <p:sp>
        <p:nvSpPr>
          <p:cNvPr id="8" name="TextBox 7">
            <a:extLst>
              <a:ext uri="{FF2B5EF4-FFF2-40B4-BE49-F238E27FC236}">
                <a16:creationId xmlns:a16="http://schemas.microsoft.com/office/drawing/2014/main" id="{71F634CB-BA2D-985F-83F2-68760736A42E}"/>
              </a:ext>
            </a:extLst>
          </p:cNvPr>
          <p:cNvSpPr txBox="1"/>
          <p:nvPr/>
        </p:nvSpPr>
        <p:spPr>
          <a:xfrm>
            <a:off x="7488646" y="6430087"/>
            <a:ext cx="6097978" cy="246221"/>
          </a:xfrm>
          <a:prstGeom prst="rect">
            <a:avLst/>
          </a:prstGeom>
          <a:noFill/>
        </p:spPr>
        <p:txBody>
          <a:bodyPr wrap="square">
            <a:spAutoFit/>
          </a:bodyPr>
          <a:lstStyle/>
          <a:p>
            <a:r>
              <a:rPr lang="en-US" sz="1000" b="0" i="0" u="none" strike="noStrike" baseline="0" dirty="0">
                <a:latin typeface="+mn-lt"/>
              </a:rPr>
              <a:t>Wang et al. </a:t>
            </a:r>
            <a:r>
              <a:rPr lang="en-US" sz="1000" b="0" i="1" u="none" strike="noStrike" baseline="0" dirty="0">
                <a:latin typeface="+mn-lt"/>
              </a:rPr>
              <a:t>Am J Public Health</a:t>
            </a:r>
            <a:r>
              <a:rPr lang="en-US" sz="1000" b="0" i="0" u="none" strike="noStrike" baseline="0" dirty="0">
                <a:latin typeface="+mn-lt"/>
              </a:rPr>
              <a:t>. 2021; doi:10.2105/AJPH.2020.305999</a:t>
            </a:r>
            <a:endParaRPr lang="en-US" sz="1000" dirty="0">
              <a:latin typeface="+mn-lt"/>
            </a:endParaRPr>
          </a:p>
        </p:txBody>
      </p:sp>
      <p:pic>
        <p:nvPicPr>
          <p:cNvPr id="5" name="Picture 4" descr="A qr code on a white background&#10;&#10;AI-generated content may be incorrect.">
            <a:extLst>
              <a:ext uri="{FF2B5EF4-FFF2-40B4-BE49-F238E27FC236}">
                <a16:creationId xmlns:a16="http://schemas.microsoft.com/office/drawing/2014/main" id="{8563D121-A839-4CA4-D894-5251CE3888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72800" y="5657850"/>
            <a:ext cx="666750" cy="666750"/>
          </a:xfrm>
          <a:prstGeom prst="rect">
            <a:avLst/>
          </a:prstGeom>
        </p:spPr>
      </p:pic>
    </p:spTree>
    <p:custDataLst>
      <p:tags r:id="rId1"/>
    </p:custDataLst>
    <p:extLst>
      <p:ext uri="{BB962C8B-B14F-4D97-AF65-F5344CB8AC3E}">
        <p14:creationId xmlns:p14="http://schemas.microsoft.com/office/powerpoint/2010/main" val="234465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Das </a:t>
            </a:r>
            <a:r>
              <a:rPr lang="en-US" dirty="0" err="1"/>
              <a:t>Fazit</a:t>
            </a:r>
            <a:r>
              <a:rPr lang="en-US" dirty="0"/>
              <a:t>:</a:t>
            </a:r>
          </a:p>
        </p:txBody>
      </p:sp>
      <p:sp>
        <p:nvSpPr>
          <p:cNvPr id="3" name="Content Placeholder 2"/>
          <p:cNvSpPr>
            <a:spLocks noGrp="1"/>
          </p:cNvSpPr>
          <p:nvPr>
            <p:ph idx="1"/>
          </p:nvPr>
        </p:nvSpPr>
        <p:spPr>
          <a:xfrm>
            <a:off x="1401190" y="2057400"/>
            <a:ext cx="10790810" cy="4114800"/>
          </a:xfrm>
        </p:spPr>
        <p:txBody>
          <a:bodyPr/>
          <a:lstStyle/>
          <a:p>
            <a:r>
              <a:rPr lang="de-DE" sz="3600" dirty="0"/>
              <a:t>Für viele Krankheiten sind E-Zigaretten so schädlich wie Rauchen</a:t>
            </a:r>
          </a:p>
          <a:p>
            <a:pPr lvl="1"/>
            <a:r>
              <a:rPr lang="de-DE" sz="3200" dirty="0"/>
              <a:t>Doppelnutzung ist schlimmer als nur Rauchen</a:t>
            </a:r>
          </a:p>
          <a:p>
            <a:r>
              <a:rPr lang="de-DE" sz="3600" dirty="0"/>
              <a:t>Lass die Leute weiter rauchen und fördern Sie den doppelten Nutzen</a:t>
            </a:r>
          </a:p>
          <a:p>
            <a:pPr lvl="1"/>
            <a:r>
              <a:rPr lang="de-DE" sz="3200" dirty="0"/>
              <a:t>Warum die Industrie sie überhaupt entwickelt hat</a:t>
            </a:r>
          </a:p>
          <a:p>
            <a:r>
              <a:rPr lang="de-DE" sz="3600" dirty="0"/>
              <a:t>E-Zigaretten verstärken den Schaden bei Erwachsenen, nicht verringern sie</a:t>
            </a:r>
            <a:endParaRPr lang="en-US" sz="3600" dirty="0"/>
          </a:p>
        </p:txBody>
      </p:sp>
    </p:spTree>
    <p:custDataLst>
      <p:tags r:id="rId1"/>
    </p:custDataLst>
    <p:extLst>
      <p:ext uri="{BB962C8B-B14F-4D97-AF65-F5344CB8AC3E}">
        <p14:creationId xmlns:p14="http://schemas.microsoft.com/office/powerpoint/2010/main" val="216268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C9D2CD3-A94A-6102-0AD5-8D2FE3FB2166}"/>
              </a:ext>
            </a:extLst>
          </p:cNvPr>
          <p:cNvSpPr>
            <a:spLocks noGrp="1"/>
          </p:cNvSpPr>
          <p:nvPr>
            <p:ph type="title"/>
          </p:nvPr>
        </p:nvSpPr>
        <p:spPr/>
        <p:txBody>
          <a:bodyPr/>
          <a:lstStyle/>
          <a:p>
            <a:r>
              <a:rPr lang="en-US" dirty="0"/>
              <a:t>10. Oktober 2025</a:t>
            </a:r>
          </a:p>
        </p:txBody>
      </p:sp>
      <p:pic>
        <p:nvPicPr>
          <p:cNvPr id="9" name="Content Placeholder 8">
            <a:extLst>
              <a:ext uri="{FF2B5EF4-FFF2-40B4-BE49-F238E27FC236}">
                <a16:creationId xmlns:a16="http://schemas.microsoft.com/office/drawing/2014/main" id="{4D346C24-5C08-91D8-2E13-5693153C631C}"/>
              </a:ext>
            </a:extLst>
          </p:cNvPr>
          <p:cNvPicPr>
            <a:picLocks noGrp="1" noChangeAspect="1"/>
          </p:cNvPicPr>
          <p:nvPr>
            <p:ph sz="half" idx="2"/>
          </p:nvPr>
        </p:nvPicPr>
        <p:blipFill>
          <a:blip r:embed="rId3"/>
          <a:stretch>
            <a:fillRect/>
          </a:stretch>
        </p:blipFill>
        <p:spPr bwMode="auto">
          <a:xfrm>
            <a:off x="7327403" y="1981199"/>
            <a:ext cx="3797797" cy="4624529"/>
          </a:xfrm>
          <a:prstGeom prst="rect">
            <a:avLst/>
          </a:prstGeom>
          <a:noFill/>
          <a:ln w="9525">
            <a:noFill/>
            <a:miter lim="800000"/>
            <a:headEnd/>
            <a:tailEnd/>
          </a:ln>
          <a:effectLst/>
        </p:spPr>
      </p:pic>
      <p:sp>
        <p:nvSpPr>
          <p:cNvPr id="11" name="Rectangle 1">
            <a:extLst>
              <a:ext uri="{FF2B5EF4-FFF2-40B4-BE49-F238E27FC236}">
                <a16:creationId xmlns:a16="http://schemas.microsoft.com/office/drawing/2014/main" id="{38DBC790-074B-292F-8500-11984F2C08CD}"/>
              </a:ext>
            </a:extLst>
          </p:cNvPr>
          <p:cNvSpPr>
            <a:spLocks noChangeArrowheads="1"/>
          </p:cNvSpPr>
          <p:nvPr/>
        </p:nvSpPr>
        <p:spPr bwMode="auto">
          <a:xfrm>
            <a:off x="7620000" y="6611779"/>
            <a:ext cx="294343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000" b="0" i="0" u="none" strike="noStrike" cap="none" normalizeH="0" baseline="0" dirty="0">
                <a:ln>
                  <a:noFill/>
                </a:ln>
                <a:solidFill>
                  <a:schemeClr val="tx1"/>
                </a:solidFill>
                <a:effectLst/>
                <a:latin typeface="Arial" panose="020B0604020202020204" pitchFamily="34" charset="0"/>
              </a:rPr>
              <a:t>Arora et</a:t>
            </a:r>
            <a:r>
              <a:rPr kumimoji="0" lang="en-US" altLang="en-US" sz="1000" b="0" i="0" u="none" strike="noStrike" cap="none" normalizeH="0" dirty="0">
                <a:ln>
                  <a:noFill/>
                </a:ln>
                <a:solidFill>
                  <a:schemeClr val="tx1"/>
                </a:solidFill>
                <a:effectLst/>
                <a:latin typeface="Arial" panose="020B0604020202020204" pitchFamily="34" charset="0"/>
              </a:rPr>
              <a:t> al, </a:t>
            </a:r>
            <a:r>
              <a:rPr kumimoji="0" lang="en-US" altLang="en-US" sz="1000" b="0" i="1" u="none" strike="noStrike" cap="none" normalizeH="0" dirty="0">
                <a:ln>
                  <a:noFill/>
                </a:ln>
                <a:solidFill>
                  <a:schemeClr val="tx1"/>
                </a:solidFill>
                <a:effectLst/>
                <a:latin typeface="Arial" panose="020B0604020202020204" pitchFamily="34" charset="0"/>
              </a:rPr>
              <a:t>Pediatrics</a:t>
            </a:r>
            <a:r>
              <a:rPr kumimoji="0" lang="en-US" altLang="en-US" sz="1000" b="0" i="0" u="none" strike="noStrike" cap="none" normalizeH="0" baseline="0" dirty="0">
                <a:ln>
                  <a:noFill/>
                </a:ln>
                <a:solidFill>
                  <a:schemeClr val="tx1"/>
                </a:solidFill>
                <a:effectLst/>
                <a:latin typeface="Arial" panose="020B0604020202020204" pitchFamily="34" charset="0"/>
              </a:rPr>
              <a:t> 2025 Oct 10:e2025072337</a:t>
            </a:r>
          </a:p>
        </p:txBody>
      </p:sp>
      <p:sp>
        <p:nvSpPr>
          <p:cNvPr id="19" name="Content Placeholder 18">
            <a:extLst>
              <a:ext uri="{FF2B5EF4-FFF2-40B4-BE49-F238E27FC236}">
                <a16:creationId xmlns:a16="http://schemas.microsoft.com/office/drawing/2014/main" id="{C8684669-5CF8-CD02-7072-08961F1FE1FC}"/>
              </a:ext>
            </a:extLst>
          </p:cNvPr>
          <p:cNvSpPr>
            <a:spLocks noGrp="1"/>
          </p:cNvSpPr>
          <p:nvPr>
            <p:ph sz="half" idx="1"/>
          </p:nvPr>
        </p:nvSpPr>
        <p:spPr/>
        <p:txBody>
          <a:bodyPr/>
          <a:lstStyle/>
          <a:p>
            <a:pPr marL="0" indent="0">
              <a:buNone/>
            </a:pPr>
            <a:r>
              <a:rPr lang="de-DE" dirty="0"/>
              <a:t>"Im Gegensatz zu den anfänglichen Hoffnungen und Annahmen sind E-Zigaretten keine effektive Strategie zur Schadensminderung für Erwachsene und stellen ein ernsthaftes Risiko für nikotinnaive Jugendliche dar."</a:t>
            </a:r>
            <a:endParaRPr lang="en-US" dirty="0"/>
          </a:p>
        </p:txBody>
      </p:sp>
      <p:pic>
        <p:nvPicPr>
          <p:cNvPr id="20" name="Content Placeholder 13" descr="A qr code on a white background&#10;&#10;AI-generated content may be incorrect.">
            <a:extLst>
              <a:ext uri="{FF2B5EF4-FFF2-40B4-BE49-F238E27FC236}">
                <a16:creationId xmlns:a16="http://schemas.microsoft.com/office/drawing/2014/main" id="{39DA8D73-3954-4BFF-A73D-C305854D90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1195050" y="6034228"/>
            <a:ext cx="571500" cy="571500"/>
          </a:xfrm>
          <a:prstGeom prst="rect">
            <a:avLst/>
          </a:prstGeom>
          <a:noFill/>
          <a:ln w="9525">
            <a:noFill/>
            <a:miter lim="800000"/>
            <a:headEnd/>
            <a:tailEnd/>
          </a:ln>
          <a:effectLst/>
        </p:spPr>
      </p:pic>
    </p:spTree>
    <p:extLst>
      <p:ext uri="{BB962C8B-B14F-4D97-AF65-F5344CB8AC3E}">
        <p14:creationId xmlns:p14="http://schemas.microsoft.com/office/powerpoint/2010/main" val="868757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B4F97-85A0-494D-BC04-9A95332B9DBB}"/>
              </a:ext>
            </a:extLst>
          </p:cNvPr>
          <p:cNvSpPr>
            <a:spLocks noGrp="1"/>
          </p:cNvSpPr>
          <p:nvPr>
            <p:ph type="title"/>
          </p:nvPr>
        </p:nvSpPr>
        <p:spPr/>
        <p:txBody>
          <a:bodyPr/>
          <a:lstStyle/>
          <a:p>
            <a:r>
              <a:rPr lang="en-US" dirty="0" err="1"/>
              <a:t>Auswirkungen</a:t>
            </a:r>
            <a:r>
              <a:rPr lang="en-US" dirty="0"/>
              <a:t> für </a:t>
            </a:r>
            <a:r>
              <a:rPr lang="en-US" dirty="0" err="1"/>
              <a:t>politische</a:t>
            </a:r>
            <a:r>
              <a:rPr lang="en-US" dirty="0"/>
              <a:t> </a:t>
            </a:r>
            <a:r>
              <a:rPr lang="en-US" dirty="0" err="1"/>
              <a:t>Entscheidungsträger</a:t>
            </a:r>
            <a:endParaRPr lang="en-US" dirty="0"/>
          </a:p>
        </p:txBody>
      </p:sp>
      <p:sp>
        <p:nvSpPr>
          <p:cNvPr id="3" name="Content Placeholder 2">
            <a:extLst>
              <a:ext uri="{FF2B5EF4-FFF2-40B4-BE49-F238E27FC236}">
                <a16:creationId xmlns:a16="http://schemas.microsoft.com/office/drawing/2014/main" id="{90F5C230-532F-5457-A736-4C6E405CE85F}"/>
              </a:ext>
            </a:extLst>
          </p:cNvPr>
          <p:cNvSpPr>
            <a:spLocks noGrp="1"/>
          </p:cNvSpPr>
          <p:nvPr>
            <p:ph idx="1"/>
          </p:nvPr>
        </p:nvSpPr>
        <p:spPr/>
        <p:txBody>
          <a:bodyPr/>
          <a:lstStyle/>
          <a:p>
            <a:r>
              <a:rPr lang="de-DE" dirty="0"/>
              <a:t>Denn E-Zigaretten sind selbst für erwachsene Raucher keine wirksame Strategie zur Schadensminderung ...
Es gibt keinen Grund, E-Zigaretten oder Schadensminimierung in Gesetzen oder Vorschriften einzubeziehen </a:t>
            </a:r>
          </a:p>
          <a:p>
            <a:pPr lvl="1"/>
            <a:r>
              <a:rPr lang="de-DE" dirty="0"/>
              <a:t>Einschließlich FCTC-Richtlinien</a:t>
            </a:r>
            <a:endParaRPr lang="en-US" dirty="0"/>
          </a:p>
        </p:txBody>
      </p:sp>
    </p:spTree>
    <p:custDataLst>
      <p:tags r:id="rId1"/>
    </p:custDataLst>
    <p:extLst>
      <p:ext uri="{BB962C8B-B14F-4D97-AF65-F5344CB8AC3E}">
        <p14:creationId xmlns:p14="http://schemas.microsoft.com/office/powerpoint/2010/main" val="3486653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6.6|16|2.9|13.5"/>
</p:tagLst>
</file>

<file path=ppt/tags/tag2.xml><?xml version="1.0" encoding="utf-8"?>
<p:tagLst xmlns:a="http://schemas.openxmlformats.org/drawingml/2006/main" xmlns:r="http://schemas.openxmlformats.org/officeDocument/2006/relationships" xmlns:p="http://schemas.openxmlformats.org/presentationml/2006/main">
  <p:tag name="TIMING" val="|7.6|9"/>
</p:tagLst>
</file>

<file path=ppt/tags/tag3.xml><?xml version="1.0" encoding="utf-8"?>
<p:tagLst xmlns:a="http://schemas.openxmlformats.org/drawingml/2006/main" xmlns:r="http://schemas.openxmlformats.org/officeDocument/2006/relationships" xmlns:p="http://schemas.openxmlformats.org/presentationml/2006/main">
  <p:tag name="TIMING" val="|37.9|16.8"/>
</p:tagLst>
</file>

<file path=ppt/tags/tag4.xml><?xml version="1.0" encoding="utf-8"?>
<p:tagLst xmlns:a="http://schemas.openxmlformats.org/drawingml/2006/main" xmlns:r="http://schemas.openxmlformats.org/officeDocument/2006/relationships" xmlns:p="http://schemas.openxmlformats.org/presentationml/2006/main">
  <p:tag name="TIMING" val="|20.4|9|2|1.3|4|2.5|1|10.1"/>
</p:tagLst>
</file>

<file path=ppt/tags/tag5.xml><?xml version="1.0" encoding="utf-8"?>
<p:tagLst xmlns:a="http://schemas.openxmlformats.org/drawingml/2006/main" xmlns:r="http://schemas.openxmlformats.org/officeDocument/2006/relationships" xmlns:p="http://schemas.openxmlformats.org/presentationml/2006/main">
  <p:tag name="TIMING" val="|12.1|12.4|2.7|22.5"/>
</p:tagLst>
</file>

<file path=ppt/tags/tag6.xml><?xml version="1.0" encoding="utf-8"?>
<p:tagLst xmlns:a="http://schemas.openxmlformats.org/drawingml/2006/main" xmlns:r="http://schemas.openxmlformats.org/officeDocument/2006/relationships" xmlns:p="http://schemas.openxmlformats.org/presentationml/2006/main">
  <p:tag name="TIMING" val="|40.8|7.8|3.5|14|31.5|1.6"/>
</p:tagLst>
</file>

<file path=ppt/tags/tag7.xml><?xml version="1.0" encoding="utf-8"?>
<p:tagLst xmlns:a="http://schemas.openxmlformats.org/drawingml/2006/main" xmlns:r="http://schemas.openxmlformats.org/officeDocument/2006/relationships" xmlns:p="http://schemas.openxmlformats.org/presentationml/2006/main">
  <p:tag name="TIMING" val="|8.8"/>
</p:tagLst>
</file>

<file path=ppt/tags/tag8.xml><?xml version="1.0" encoding="utf-8"?>
<p:tagLst xmlns:a="http://schemas.openxmlformats.org/drawingml/2006/main" xmlns:r="http://schemas.openxmlformats.org/officeDocument/2006/relationships" xmlns:p="http://schemas.openxmlformats.org/presentationml/2006/main">
  <p:tag name="TIMING" val="|4|4.8|3.4|12.7|7.5"/>
</p:tagLst>
</file>

<file path=ppt/tags/tag9.xml><?xml version="1.0" encoding="utf-8"?>
<p:tagLst xmlns:a="http://schemas.openxmlformats.org/drawingml/2006/main" xmlns:r="http://schemas.openxmlformats.org/officeDocument/2006/relationships" xmlns:p="http://schemas.openxmlformats.org/presentationml/2006/main">
  <p:tag name="TIMING" val="|3.8|8.1"/>
</p:tagLst>
</file>

<file path=ppt/theme/theme1.xml><?xml version="1.0" encoding="utf-8"?>
<a:theme xmlns:a="http://schemas.openxmlformats.org/drawingml/2006/main" name="Shimmer">
  <a:themeElements>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Shimmer">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UCSF Classic">
  <a:themeElements>
    <a:clrScheme name="UCSF Colors">
      <a:dk1>
        <a:srgbClr val="052049"/>
      </a:dk1>
      <a:lt1>
        <a:srgbClr val="FFFFFF"/>
      </a:lt1>
      <a:dk2>
        <a:srgbClr val="052049"/>
      </a:dk2>
      <a:lt2>
        <a:srgbClr val="FFFFFF"/>
      </a:lt2>
      <a:accent1>
        <a:srgbClr val="0093D0"/>
      </a:accent1>
      <a:accent2>
        <a:srgbClr val="18A3AC"/>
      </a:accent2>
      <a:accent3>
        <a:srgbClr val="9DC23B"/>
      </a:accent3>
      <a:accent4>
        <a:srgbClr val="F58024"/>
      </a:accent4>
      <a:accent5>
        <a:srgbClr val="C7CED1"/>
      </a:accent5>
      <a:accent6>
        <a:srgbClr val="716FB3"/>
      </a:accent6>
      <a:hlink>
        <a:srgbClr val="178CCB"/>
      </a:hlink>
      <a:folHlink>
        <a:srgbClr val="5F5F5F"/>
      </a:folHlink>
    </a:clrScheme>
    <a:fontScheme name="UCSF">
      <a:majorFont>
        <a:latin typeface="Garam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lgn="ctr">
          <a:noFill/>
          <a:miter lim="800000"/>
          <a:headEnd/>
          <a:tailEnd/>
        </a:ln>
      </a:spPr>
      <a:bodyPr wrap="none" rtlCol="0" anchor="ctr"/>
      <a:lstStyle>
        <a:defPPr algn="ctr">
          <a:lnSpc>
            <a:spcPct val="90000"/>
          </a:lnSpc>
          <a:defRPr sz="1600" b="1" dirty="0" err="1" smtClean="0">
            <a:solidFill>
              <a:schemeClr val="bg1"/>
            </a:solidFill>
            <a:latin typeface="+mj-lt"/>
          </a:defRPr>
        </a:defPPr>
      </a:lst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19050" algn="ctr">
          <a:noFill/>
          <a:miter lim="800000"/>
          <a:headEnd/>
          <a:tailEnd/>
        </a:ln>
      </a:spPr>
      <a:bodyPr wrap="square" lIns="0" tIns="0" rIns="0" bIns="0" rtlCol="0">
        <a:spAutoFit/>
      </a:bodyPr>
      <a:lstStyle>
        <a:defPPr marL="295275" marR="0" indent="-295275" algn="l" defTabSz="640080" rtl="0" eaLnBrk="1" fontAlgn="auto" latinLnBrk="0" hangingPunct="1">
          <a:lnSpc>
            <a:spcPct val="100000"/>
          </a:lnSpc>
          <a:spcBef>
            <a:spcPts val="0"/>
          </a:spcBef>
          <a:spcAft>
            <a:spcPts val="1000"/>
          </a:spcAft>
          <a:buClr>
            <a:srgbClr val="0093D0"/>
          </a:buClr>
          <a:buSzPct val="80000"/>
          <a:buFont typeface="Wingdings" charset="2"/>
          <a:buChar char="§"/>
          <a:tabLst/>
          <a:defRPr kumimoji="0" sz="2200" b="0" i="0" u="none" strike="noStrike" kern="1200" cap="none" spc="0" normalizeH="0" baseline="0" noProof="0" dirty="0" smtClean="0">
            <a:ln>
              <a:noFill/>
            </a:ln>
            <a:solidFill>
              <a:srgbClr val="052049"/>
            </a:solidFill>
            <a:effectLst/>
            <a:uLnTx/>
            <a:uFillTx/>
            <a:latin typeface="+mn-lt"/>
            <a:ea typeface="+mn-ea"/>
            <a:cs typeface="+mn-cs"/>
          </a:defRPr>
        </a:defPPr>
      </a:lstStyle>
    </a:txDef>
  </a:objectDefaults>
  <a:extraClrSchemeLst/>
  <a:extLst>
    <a:ext uri="{05A4C25C-085E-4340-85A3-A5531E510DB2}">
      <thm15:themeFamily xmlns:thm15="http://schemas.microsoft.com/office/thememl/2012/main" name="16x9_CTCRE PowerPoint Template" id="{6BD5A81E-2C6F-4E2F-9E79-73291EC8105C}" vid="{425FCC7B-19FB-4D08-A432-E38526D61032}"/>
    </a:ext>
  </a:extLst>
</a:theme>
</file>

<file path=ppt/theme/theme3.xml><?xml version="1.0" encoding="utf-8"?>
<a:theme xmlns:a="http://schemas.openxmlformats.org/drawingml/2006/main" name="4_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tion2" id="{2C698D23-78D0-B841-8E28-8B53D00AFCF4}" vid="{66E3DFE8-A9AB-2847-B139-CF927E88C58E}"/>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Shimmer</Template>
  <TotalTime>5488</TotalTime>
  <Words>1300</Words>
  <Application>Microsoft Office PowerPoint</Application>
  <PresentationFormat>Widescreen</PresentationFormat>
  <Paragraphs>95</Paragraphs>
  <Slides>11</Slides>
  <Notes>11</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11</vt:i4>
      </vt:variant>
    </vt:vector>
  </HeadingPairs>
  <TitlesOfParts>
    <vt:vector size="23" baseType="lpstr">
      <vt:lpstr>.AppleSystemUIFont</vt:lpstr>
      <vt:lpstr>Arial</vt:lpstr>
      <vt:lpstr>Calibri</vt:lpstr>
      <vt:lpstr>Gill Sans MT</vt:lpstr>
      <vt:lpstr>Helvetica</vt:lpstr>
      <vt:lpstr>Tahoma</vt:lpstr>
      <vt:lpstr>Times New Roman</vt:lpstr>
      <vt:lpstr>Wingdings</vt:lpstr>
      <vt:lpstr>Wingdings 2</vt:lpstr>
      <vt:lpstr>Shimmer</vt:lpstr>
      <vt:lpstr>UCSF Classic</vt:lpstr>
      <vt:lpstr>4_Dividend</vt:lpstr>
      <vt:lpstr>E-Zigaretten erhöhen den Schaden für Raucher Sie sind keine effektive Strategie zur Schadensminimierung</vt:lpstr>
      <vt:lpstr>Das Argument der Branche für E-Zigaretten</vt:lpstr>
      <vt:lpstr>Mythos: E-Zigaretten wurden zum Rauchentwöhnen entwickelt</vt:lpstr>
      <vt:lpstr>Philip Morris empfohlen</vt:lpstr>
      <vt:lpstr>Epi shows: Ecig risks close to cigs</vt:lpstr>
      <vt:lpstr>Doppelnutzung ist immer riskanter</vt:lpstr>
      <vt:lpstr>Einstellung: RCTs</vt:lpstr>
      <vt:lpstr>Beendigung: Reale Welt</vt:lpstr>
      <vt:lpstr>Das Fazit:</vt:lpstr>
      <vt:lpstr>10. Oktober 2025</vt:lpstr>
      <vt:lpstr>Auswirkungen für politische Entscheidungsträger</vt:lpstr>
    </vt:vector>
  </TitlesOfParts>
  <Company>UCSF CTCRE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Adrienne Mejia</dc:creator>
  <cp:lastModifiedBy>Stanton Glantz</cp:lastModifiedBy>
  <cp:revision>427</cp:revision>
  <dcterms:created xsi:type="dcterms:W3CDTF">2008-02-06T22:41:22Z</dcterms:created>
  <dcterms:modified xsi:type="dcterms:W3CDTF">2025-11-15T18:59:33Z</dcterms:modified>
</cp:coreProperties>
</file>