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2.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tags/tag3.xml" ContentType="application/vnd.openxmlformats-officedocument.presentationml.tags+xml"/>
  <Override PartName="/ppt/notesSlides/notesSlide4.xml" ContentType="application/vnd.openxmlformats-officedocument.presentationml.notesSlide+xml"/>
  <Override PartName="/ppt/tags/tag4.xml" ContentType="application/vnd.openxmlformats-officedocument.presentationml.tags+xml"/>
  <Override PartName="/ppt/notesSlides/notesSlide5.xml" ContentType="application/vnd.openxmlformats-officedocument.presentationml.notesSlide+xml"/>
  <Override PartName="/ppt/tags/tag5.xml" ContentType="application/vnd.openxmlformats-officedocument.presentationml.tags+xml"/>
  <Override PartName="/ppt/notesSlides/notesSlide6.xml" ContentType="application/vnd.openxmlformats-officedocument.presentationml.notesSlide+xml"/>
  <Override PartName="/ppt/tags/tag6.xml" ContentType="application/vnd.openxmlformats-officedocument.presentationml.tags+xml"/>
  <Override PartName="/ppt/notesSlides/notesSlide7.xml" ContentType="application/vnd.openxmlformats-officedocument.presentationml.notesSlide+xml"/>
  <Override PartName="/ppt/tags/tag7.xml" ContentType="application/vnd.openxmlformats-officedocument.presentationml.tags+xml"/>
  <Override PartName="/ppt/notesSlides/notesSlide8.xml" ContentType="application/vnd.openxmlformats-officedocument.presentationml.notesSlide+xml"/>
  <Override PartName="/ppt/tags/tag8.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9.xml" ContentType="application/vnd.openxmlformats-officedocument.presentationml.tags+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69" r:id="rId1"/>
    <p:sldMasterId id="2147483690" r:id="rId2"/>
    <p:sldMasterId id="2147483719" r:id="rId3"/>
  </p:sldMasterIdLst>
  <p:notesMasterIdLst>
    <p:notesMasterId r:id="rId15"/>
  </p:notesMasterIdLst>
  <p:handoutMasterIdLst>
    <p:handoutMasterId r:id="rId16"/>
  </p:handoutMasterIdLst>
  <p:sldIdLst>
    <p:sldId id="860" r:id="rId4"/>
    <p:sldId id="5896" r:id="rId5"/>
    <p:sldId id="5892" r:id="rId6"/>
    <p:sldId id="5897" r:id="rId7"/>
    <p:sldId id="5891" r:id="rId8"/>
    <p:sldId id="5868" r:id="rId9"/>
    <p:sldId id="5894" r:id="rId10"/>
    <p:sldId id="5895" r:id="rId11"/>
    <p:sldId id="803" r:id="rId12"/>
    <p:sldId id="5900" r:id="rId13"/>
    <p:sldId id="5899" r:id="rId14"/>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Tahoma" pitchFamily="34" charset="0"/>
        <a:ea typeface="+mn-ea"/>
        <a:cs typeface="+mn-cs"/>
      </a:defRPr>
    </a:lvl1pPr>
    <a:lvl2pPr marL="457200" algn="l" rtl="0" eaLnBrk="0" fontAlgn="base" hangingPunct="0">
      <a:spcBef>
        <a:spcPct val="0"/>
      </a:spcBef>
      <a:spcAft>
        <a:spcPct val="0"/>
      </a:spcAft>
      <a:defRPr kern="1200">
        <a:solidFill>
          <a:schemeClr val="tx1"/>
        </a:solidFill>
        <a:latin typeface="Tahoma" pitchFamily="34" charset="0"/>
        <a:ea typeface="+mn-ea"/>
        <a:cs typeface="+mn-cs"/>
      </a:defRPr>
    </a:lvl2pPr>
    <a:lvl3pPr marL="914400" algn="l" rtl="0" eaLnBrk="0" fontAlgn="base" hangingPunct="0">
      <a:spcBef>
        <a:spcPct val="0"/>
      </a:spcBef>
      <a:spcAft>
        <a:spcPct val="0"/>
      </a:spcAft>
      <a:defRPr kern="1200">
        <a:solidFill>
          <a:schemeClr val="tx1"/>
        </a:solidFill>
        <a:latin typeface="Tahoma" pitchFamily="34" charset="0"/>
        <a:ea typeface="+mn-ea"/>
        <a:cs typeface="+mn-cs"/>
      </a:defRPr>
    </a:lvl3pPr>
    <a:lvl4pPr marL="1371600" algn="l" rtl="0" eaLnBrk="0" fontAlgn="base" hangingPunct="0">
      <a:spcBef>
        <a:spcPct val="0"/>
      </a:spcBef>
      <a:spcAft>
        <a:spcPct val="0"/>
      </a:spcAft>
      <a:defRPr kern="1200">
        <a:solidFill>
          <a:schemeClr val="tx1"/>
        </a:solidFill>
        <a:latin typeface="Tahoma" pitchFamily="34" charset="0"/>
        <a:ea typeface="+mn-ea"/>
        <a:cs typeface="+mn-cs"/>
      </a:defRPr>
    </a:lvl4pPr>
    <a:lvl5pPr marL="1828800" algn="l" rtl="0" eaLnBrk="0" fontAlgn="base" hangingPunct="0">
      <a:spcBef>
        <a:spcPct val="0"/>
      </a:spcBef>
      <a:spcAft>
        <a:spcPct val="0"/>
      </a:spcAft>
      <a:defRPr kern="1200">
        <a:solidFill>
          <a:schemeClr val="tx1"/>
        </a:solidFill>
        <a:latin typeface="Tahoma" pitchFamily="34" charset="0"/>
        <a:ea typeface="+mn-ea"/>
        <a:cs typeface="+mn-cs"/>
      </a:defRPr>
    </a:lvl5pPr>
    <a:lvl6pPr marL="2286000" algn="l" defTabSz="914400" rtl="0" eaLnBrk="1" latinLnBrk="0" hangingPunct="1">
      <a:defRPr kern="1200">
        <a:solidFill>
          <a:schemeClr val="tx1"/>
        </a:solidFill>
        <a:latin typeface="Tahoma" pitchFamily="34" charset="0"/>
        <a:ea typeface="+mn-ea"/>
        <a:cs typeface="+mn-cs"/>
      </a:defRPr>
    </a:lvl6pPr>
    <a:lvl7pPr marL="2743200" algn="l" defTabSz="914400" rtl="0" eaLnBrk="1" latinLnBrk="0" hangingPunct="1">
      <a:defRPr kern="1200">
        <a:solidFill>
          <a:schemeClr val="tx1"/>
        </a:solidFill>
        <a:latin typeface="Tahoma" pitchFamily="34" charset="0"/>
        <a:ea typeface="+mn-ea"/>
        <a:cs typeface="+mn-cs"/>
      </a:defRPr>
    </a:lvl7pPr>
    <a:lvl8pPr marL="3200400" algn="l" defTabSz="914400" rtl="0" eaLnBrk="1" latinLnBrk="0" hangingPunct="1">
      <a:defRPr kern="1200">
        <a:solidFill>
          <a:schemeClr val="tx1"/>
        </a:solidFill>
        <a:latin typeface="Tahoma" pitchFamily="34" charset="0"/>
        <a:ea typeface="+mn-ea"/>
        <a:cs typeface="+mn-cs"/>
      </a:defRPr>
    </a:lvl8pPr>
    <a:lvl9pPr marL="3657600" algn="l" defTabSz="914400" rtl="0" eaLnBrk="1" latinLnBrk="0" hangingPunct="1">
      <a:defRPr kern="1200">
        <a:solidFill>
          <a:schemeClr val="tx1"/>
        </a:solidFill>
        <a:latin typeface="Tahoma" pitchFamily="34"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00"/>
    <a:srgbClr val="DA6B26"/>
    <a:srgbClr val="FFFFFF"/>
    <a:srgbClr val="FFFF00"/>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3035" autoAdjust="0"/>
    <p:restoredTop sz="75000" autoAdjust="0"/>
  </p:normalViewPr>
  <p:slideViewPr>
    <p:cSldViewPr>
      <p:cViewPr varScale="1">
        <p:scale>
          <a:sx n="61" d="100"/>
          <a:sy n="61" d="100"/>
        </p:scale>
        <p:origin x="702" y="282"/>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viewProps" Target="viewProps.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739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187395"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187396"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187397"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5786EBFF-03BD-48E1-9F4B-96E50E912B30}" type="slidenum">
              <a:rPr lang="en-US"/>
              <a:pPr/>
              <a:t>‹#›</a:t>
            </a:fld>
            <a:endParaRPr lang="en-US"/>
          </a:p>
        </p:txBody>
      </p:sp>
    </p:spTree>
    <p:extLst>
      <p:ext uri="{BB962C8B-B14F-4D97-AF65-F5344CB8AC3E}">
        <p14:creationId xmlns:p14="http://schemas.microsoft.com/office/powerpoint/2010/main" val="131108684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866" name="Rectangle 1026"/>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Times New Roman" charset="0"/>
              </a:defRPr>
            </a:lvl1pPr>
          </a:lstStyle>
          <a:p>
            <a:endParaRPr lang="en-US"/>
          </a:p>
        </p:txBody>
      </p:sp>
      <p:sp>
        <p:nvSpPr>
          <p:cNvPr id="36867" name="Rectangle 1027"/>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Times New Roman" charset="0"/>
              </a:defRPr>
            </a:lvl1pPr>
          </a:lstStyle>
          <a:p>
            <a:endParaRPr lang="en-US"/>
          </a:p>
        </p:txBody>
      </p:sp>
      <p:sp>
        <p:nvSpPr>
          <p:cNvPr id="36868" name="Rectangle 1028"/>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ffectLst/>
        </p:spPr>
      </p:sp>
      <p:sp>
        <p:nvSpPr>
          <p:cNvPr id="36869" name="Rectangle 1029"/>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6870" name="Rectangle 1030"/>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Times New Roman" charset="0"/>
              </a:defRPr>
            </a:lvl1pPr>
          </a:lstStyle>
          <a:p>
            <a:endParaRPr lang="en-US"/>
          </a:p>
        </p:txBody>
      </p:sp>
      <p:sp>
        <p:nvSpPr>
          <p:cNvPr id="36871" name="Rectangle 1031"/>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Times New Roman" charset="0"/>
              </a:defRPr>
            </a:lvl1pPr>
          </a:lstStyle>
          <a:p>
            <a:fld id="{1804FA69-CB9F-48A9-ADE9-5E8568E4F04A}" type="slidenum">
              <a:rPr lang="en-US"/>
              <a:pPr/>
              <a:t>‹#›</a:t>
            </a:fld>
            <a:endParaRPr lang="en-US"/>
          </a:p>
        </p:txBody>
      </p:sp>
    </p:spTree>
    <p:extLst>
      <p:ext uri="{BB962C8B-B14F-4D97-AF65-F5344CB8AC3E}">
        <p14:creationId xmlns:p14="http://schemas.microsoft.com/office/powerpoint/2010/main" val="814661400"/>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charset="0"/>
        <a:ea typeface="+mn-ea"/>
        <a:cs typeface="+mn-cs"/>
      </a:defRPr>
    </a:lvl1pPr>
    <a:lvl2pPr marL="457200" algn="l" rtl="0" fontAlgn="base">
      <a:spcBef>
        <a:spcPct val="30000"/>
      </a:spcBef>
      <a:spcAft>
        <a:spcPct val="0"/>
      </a:spcAft>
      <a:defRPr sz="1200" kern="1200">
        <a:solidFill>
          <a:schemeClr val="tx1"/>
        </a:solidFill>
        <a:latin typeface="Times New Roman" charset="0"/>
        <a:ea typeface="+mn-ea"/>
        <a:cs typeface="+mn-cs"/>
      </a:defRPr>
    </a:lvl2pPr>
    <a:lvl3pPr marL="914400" algn="l" rtl="0" fontAlgn="base">
      <a:spcBef>
        <a:spcPct val="30000"/>
      </a:spcBef>
      <a:spcAft>
        <a:spcPct val="0"/>
      </a:spcAft>
      <a:defRPr sz="1200" kern="1200">
        <a:solidFill>
          <a:schemeClr val="tx1"/>
        </a:solidFill>
        <a:latin typeface="Times New Roman" charset="0"/>
        <a:ea typeface="+mn-ea"/>
        <a:cs typeface="+mn-cs"/>
      </a:defRPr>
    </a:lvl3pPr>
    <a:lvl4pPr marL="1371600" algn="l" rtl="0" fontAlgn="base">
      <a:spcBef>
        <a:spcPct val="30000"/>
      </a:spcBef>
      <a:spcAft>
        <a:spcPct val="0"/>
      </a:spcAft>
      <a:defRPr sz="1200" kern="1200">
        <a:solidFill>
          <a:schemeClr val="tx1"/>
        </a:solidFill>
        <a:latin typeface="Times New Roman" charset="0"/>
        <a:ea typeface="+mn-ea"/>
        <a:cs typeface="+mn-cs"/>
      </a:defRPr>
    </a:lvl4pPr>
    <a:lvl5pPr marL="1828800" algn="l" rtl="0" fontAlgn="base">
      <a:spcBef>
        <a:spcPct val="30000"/>
      </a:spcBef>
      <a:spcAft>
        <a:spcPct val="0"/>
      </a:spcAft>
      <a:defRPr sz="1200" kern="1200">
        <a:solidFill>
          <a:schemeClr val="tx1"/>
        </a:solidFill>
        <a:latin typeface="Times New Roman"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fr-FR" dirty="0"/>
              <a:t>L’industrie du tabac utilise depuis les années 1950 des revendications de réduction des dommages pour vendre ses produits dans le cadre de ses efforts visant à promouvoir les « cigarettes sûres ». Les allégations de « réduction des risques » ont été au cœur de la commercialisation des cigarettes électroniques depuis leur commercialisation en 2003.  
</a:t>
            </a:r>
          </a:p>
          <a:p>
            <a:pPr marL="0" marR="0" lvl="0" indent="0" algn="l" defTabSz="914400" rtl="0" eaLnBrk="1" fontAlgn="base" latinLnBrk="0" hangingPunct="1">
              <a:lnSpc>
                <a:spcPct val="100000"/>
              </a:lnSpc>
              <a:spcBef>
                <a:spcPct val="30000"/>
              </a:spcBef>
              <a:spcAft>
                <a:spcPct val="0"/>
              </a:spcAft>
              <a:buClrTx/>
              <a:buSzTx/>
              <a:buFontTx/>
              <a:buNone/>
              <a:tabLst/>
              <a:defRPr/>
            </a:pPr>
            <a:r>
              <a:rPr lang="fr-FR" dirty="0"/>
              <a:t>L’industrie du tabac et ses alliés continuent d’utiliser des allégations de réduction des dommages pour s’opposer à l’application de politiques strictes de contrôle du tabac aux cigarettes électroniques et autres produits du tabac non brûlés.  Par exemple, il existe un effort de lobbying agressif pour convaincre les délégués de la 11e Conférence des Parties de la Convention-cadre de l’OMS sur le contrôle du tabac d’adopter les cigarettes électroniques et autres produits du tabac dits sans fumée dans le cadre du contrôle du tabac. 
</a:t>
            </a:r>
          </a:p>
          <a:p>
            <a:pPr marL="0" marR="0" lvl="0" indent="0" algn="l" defTabSz="914400" rtl="0" eaLnBrk="1" fontAlgn="base" latinLnBrk="0" hangingPunct="1">
              <a:lnSpc>
                <a:spcPct val="100000"/>
              </a:lnSpc>
              <a:spcBef>
                <a:spcPct val="30000"/>
              </a:spcBef>
              <a:spcAft>
                <a:spcPct val="0"/>
              </a:spcAft>
              <a:buClrTx/>
              <a:buSzTx/>
              <a:buFontTx/>
              <a:buNone/>
              <a:tabLst/>
              <a:defRPr/>
            </a:pPr>
            <a:r>
              <a:rPr lang="fr-FR" dirty="0"/>
              <a:t>Il existe désormais une vaste littérature scientifique selon laquelle les cigarettes électroniques augmentent plutôt que ne réduisent les préjudices, ce qui contredit les arguments de l’industrie selon lesquels elles devraient être promues dans le cadre du contrôle moderne du tabac.
</a:t>
            </a:r>
          </a:p>
          <a:p>
            <a:pPr marL="0" marR="0" lvl="0" indent="0" algn="l" defTabSz="914400" rtl="0" eaLnBrk="1" fontAlgn="base" latinLnBrk="0" hangingPunct="1">
              <a:lnSpc>
                <a:spcPct val="100000"/>
              </a:lnSpc>
              <a:spcBef>
                <a:spcPct val="30000"/>
              </a:spcBef>
              <a:spcAft>
                <a:spcPct val="0"/>
              </a:spcAft>
              <a:buClrTx/>
              <a:buSzTx/>
              <a:buFontTx/>
              <a:buNone/>
              <a:tabLst/>
              <a:defRPr/>
            </a:pPr>
            <a:r>
              <a:rPr lang="fr-FR" dirty="0"/>
              <a:t>Arrière-plan:
Conférence des Parties de la FCTC : https://fctc.who.int/convention/conference-of-the-parties/sessions/eleventh-session-of-the-conference-of-the-parties
Documents fournis aux délégués promouvant les cigarettes électroniques pour la réduction des risques : https://clivebates.com/documents/COP11letter.pdf</a:t>
            </a:r>
            <a:endParaRPr lang="en-US" sz="1200" u="none" kern="1200" dirty="0">
              <a:solidFill>
                <a:srgbClr val="CCCCFF"/>
              </a:solidFill>
              <a:effectLst/>
              <a:latin typeface="Times New Roman" charset="0"/>
              <a:ea typeface="+mn-ea"/>
              <a:cs typeface="+mn-cs"/>
            </a:endParaRPr>
          </a:p>
        </p:txBody>
      </p:sp>
      <p:sp>
        <p:nvSpPr>
          <p:cNvPr id="4" name="Slide Number Placeholder 3"/>
          <p:cNvSpPr>
            <a:spLocks noGrp="1"/>
          </p:cNvSpPr>
          <p:nvPr>
            <p:ph type="sldNum" sz="quarter" idx="5"/>
          </p:nvPr>
        </p:nvSpPr>
        <p:spPr/>
        <p:txBody>
          <a:bodyPr/>
          <a:lstStyle/>
          <a:p>
            <a:fld id="{1804FA69-CB9F-48A9-ADE9-5E8568E4F04A}" type="slidenum">
              <a:rPr lang="en-US" smtClean="0"/>
              <a:pPr/>
              <a:t>1</a:t>
            </a:fld>
            <a:endParaRPr lang="en-US"/>
          </a:p>
        </p:txBody>
      </p:sp>
    </p:spTree>
    <p:extLst>
      <p:ext uri="{BB962C8B-B14F-4D97-AF65-F5344CB8AC3E}">
        <p14:creationId xmlns:p14="http://schemas.microsoft.com/office/powerpoint/2010/main" val="13953700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L’argument de l’industrie du tabac selon lequel les cigarettes électroniques réduisent les dommages est simple : elles produisent l’aérosol de nicotine inhalé par les utilisateurs en chauffant un liquide plutôt qu’en brûlant du tabac, donc les utilisateurs ne sont pas exposés à de nombreux produits toxiques de combustion, et les personnes qui passent complètement de la cigarette électronique à la cigarette électronique seraient mieux loties.  C’est un argument plausible en l’absence de preuves scientifiques directes sur les risques de maladie des cigarettes électroniques.
</a:t>
            </a:r>
          </a:p>
          <a:p>
            <a:r>
              <a:rPr lang="fr-FR" dirty="0"/>
              <a:t>Contrairement à la commercialisation des cigarettes électroniques, il existe aujourd’hui une importante littérature scientifique sur les cigarettes électroniques.</a:t>
            </a:r>
            <a:endParaRPr lang="en-US" dirty="0"/>
          </a:p>
        </p:txBody>
      </p:sp>
      <p:sp>
        <p:nvSpPr>
          <p:cNvPr id="4" name="Slide Number Placeholder 3"/>
          <p:cNvSpPr>
            <a:spLocks noGrp="1"/>
          </p:cNvSpPr>
          <p:nvPr>
            <p:ph type="sldNum" sz="quarter" idx="5"/>
          </p:nvPr>
        </p:nvSpPr>
        <p:spPr/>
        <p:txBody>
          <a:bodyPr/>
          <a:lstStyle/>
          <a:p>
            <a:fld id="{1804FA69-CB9F-48A9-ADE9-5E8568E4F04A}" type="slidenum">
              <a:rPr lang="en-US" smtClean="0"/>
              <a:pPr/>
              <a:t>2</a:t>
            </a:fld>
            <a:endParaRPr lang="en-US"/>
          </a:p>
        </p:txBody>
      </p:sp>
    </p:spTree>
    <p:extLst>
      <p:ext uri="{BB962C8B-B14F-4D97-AF65-F5344CB8AC3E}">
        <p14:creationId xmlns:p14="http://schemas.microsoft.com/office/powerpoint/2010/main" val="41753701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La plupart des gens pensent que les cigarettes électroniques ont été développées en Chine en 2003 comme aide à l’arrêt du tabac.
</a:t>
            </a:r>
          </a:p>
          <a:p>
            <a:r>
              <a:rPr lang="fr-FR" dirty="0"/>
              <a:t>En fait, Philip Morris avait développé et breveté une cigarette électronique au milieu des années 1990.  (Ils ne l’ont pas mise sur le marché car ils craignaient que cela ne soutienne la réglementation de la FDA des cigarettes comme dispositifs de délivrance de médicaments.)
Ils n’ont pas développé les cigarettes électroniques comme aides à arrêter ou pour réduire les préjudices, mais pour retenir les fumeurs soucieux de leur santé qui arrêtaient.
</a:t>
            </a:r>
          </a:p>
          <a:p>
            <a:r>
              <a:rPr lang="fr-FR" dirty="0"/>
              <a:t>Les QR codes sur cette diapositive et d’autres liens vers les articles.</a:t>
            </a:r>
            <a:endParaRPr lang="en-US" dirty="0"/>
          </a:p>
          <a:p>
            <a:endParaRPr lang="en-US" dirty="0"/>
          </a:p>
          <a:p>
            <a:r>
              <a:rPr lang="en-US" dirty="0"/>
              <a:t>Link to paper: https://pubmed.ncbi.nlm.nih.gov/27852893/</a:t>
            </a:r>
          </a:p>
        </p:txBody>
      </p:sp>
      <p:sp>
        <p:nvSpPr>
          <p:cNvPr id="4" name="Slide Number Placeholder 3"/>
          <p:cNvSpPr>
            <a:spLocks noGrp="1"/>
          </p:cNvSpPr>
          <p:nvPr>
            <p:ph type="sldNum" sz="quarter" idx="5"/>
          </p:nvPr>
        </p:nvSpPr>
        <p:spPr/>
        <p:txBody>
          <a:bodyPr/>
          <a:lstStyle/>
          <a:p>
            <a:fld id="{1804FA69-CB9F-48A9-ADE9-5E8568E4F04A}" type="slidenum">
              <a:rPr lang="en-US" smtClean="0"/>
              <a:pPr/>
              <a:t>3</a:t>
            </a:fld>
            <a:endParaRPr lang="en-US"/>
          </a:p>
        </p:txBody>
      </p:sp>
    </p:spTree>
    <p:extLst>
      <p:ext uri="{BB962C8B-B14F-4D97-AF65-F5344CB8AC3E}">
        <p14:creationId xmlns:p14="http://schemas.microsoft.com/office/powerpoint/2010/main" val="11523205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Alors que les partisans des cigarettes électroniques continuent de faire des allégations sur la réduction des dommages fondées sur des preuves indirectes d’une exposition réduite à certains produits de combustion, en 2004 Philip Morris a recommandé qu’après 5 ans sur le marché, des preuves directes de maladies issues d’études épidémiologiques soient les preuves appropriées. 
</a:t>
            </a:r>
          </a:p>
          <a:p>
            <a:r>
              <a:rPr lang="fr-FR" dirty="0"/>
              <a:t>Lien vers le document de Philip Morris : https://idl.ucsf.edu/docs/jlmc0180
Lien vers l’article de Tan et al. : https://pubmed.ncbi.nlm.nih.gov/23723740/</a:t>
            </a:r>
            <a:endParaRPr lang="en-US" dirty="0"/>
          </a:p>
        </p:txBody>
      </p:sp>
      <p:sp>
        <p:nvSpPr>
          <p:cNvPr id="4" name="Slide Number Placeholder 3"/>
          <p:cNvSpPr>
            <a:spLocks noGrp="1"/>
          </p:cNvSpPr>
          <p:nvPr>
            <p:ph type="sldNum" sz="quarter" idx="5"/>
          </p:nvPr>
        </p:nvSpPr>
        <p:spPr/>
        <p:txBody>
          <a:bodyPr/>
          <a:lstStyle/>
          <a:p>
            <a:fld id="{1804FA69-CB9F-48A9-ADE9-5E8568E4F04A}" type="slidenum">
              <a:rPr lang="en-US" smtClean="0"/>
              <a:pPr/>
              <a:t>4</a:t>
            </a:fld>
            <a:endParaRPr lang="en-US"/>
          </a:p>
        </p:txBody>
      </p:sp>
    </p:spTree>
    <p:extLst>
      <p:ext uri="{BB962C8B-B14F-4D97-AF65-F5344CB8AC3E}">
        <p14:creationId xmlns:p14="http://schemas.microsoft.com/office/powerpoint/2010/main" val="28803144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En octobre 2023, il y avait 107 études épidémiologiques de ce type.  Dans l’ensemble, ils présentaient des risques similaires pour certaines maladies et, bien que plus faibles que les cigarettes, des risques importants pour d’autres.
</a:t>
            </a:r>
          </a:p>
          <a:p>
            <a:r>
              <a:rPr lang="fr-FR" dirty="0"/>
              <a:t>Lien vers le papier : https://pubmed.ncbi.nlm.nih.gov/38411454/</a:t>
            </a:r>
            <a:endParaRPr lang="en-US" dirty="0"/>
          </a:p>
          <a:p>
            <a:endParaRPr lang="en-US" dirty="0"/>
          </a:p>
        </p:txBody>
      </p:sp>
      <p:sp>
        <p:nvSpPr>
          <p:cNvPr id="4" name="Slide Number Placeholder 3"/>
          <p:cNvSpPr>
            <a:spLocks noGrp="1"/>
          </p:cNvSpPr>
          <p:nvPr>
            <p:ph type="sldNum" sz="quarter" idx="5"/>
          </p:nvPr>
        </p:nvSpPr>
        <p:spPr/>
        <p:txBody>
          <a:bodyPr/>
          <a:lstStyle/>
          <a:p>
            <a:fld id="{1804FA69-CB9F-48A9-ADE9-5E8568E4F04A}" type="slidenum">
              <a:rPr lang="en-US" smtClean="0"/>
              <a:pPr/>
              <a:t>5</a:t>
            </a:fld>
            <a:endParaRPr lang="en-US"/>
          </a:p>
        </p:txBody>
      </p:sp>
    </p:spTree>
    <p:extLst>
      <p:ext uri="{BB962C8B-B14F-4D97-AF65-F5344CB8AC3E}">
        <p14:creationId xmlns:p14="http://schemas.microsoft.com/office/powerpoint/2010/main" val="18872890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L’épidémiologie montre également que la double utilisation (utiliser à la fois des cigarettes électroniques et des cigarettes) est plus risquée que le simple tabagisme.  C’est important car de nombreux utilisateurs adultes de cigarettes électroniques continuent de fumer.
</a:t>
            </a:r>
          </a:p>
          <a:p>
            <a:r>
              <a:rPr lang="fr-FR" dirty="0"/>
              <a:t>Lien vers le papier : https://pubmed.ncbi.nlm.nih.gov/38411454/</a:t>
            </a:r>
            <a:endParaRPr lang="en-US" dirty="0"/>
          </a:p>
        </p:txBody>
      </p:sp>
      <p:sp>
        <p:nvSpPr>
          <p:cNvPr id="4" name="Slide Number Placeholder 3"/>
          <p:cNvSpPr>
            <a:spLocks noGrp="1"/>
          </p:cNvSpPr>
          <p:nvPr>
            <p:ph type="sldNum" sz="quarter" idx="5"/>
          </p:nvPr>
        </p:nvSpPr>
        <p:spPr/>
        <p:txBody>
          <a:bodyPr/>
          <a:lstStyle/>
          <a:p>
            <a:fld id="{1804FA69-CB9F-48A9-ADE9-5E8568E4F04A}" type="slidenum">
              <a:rPr lang="en-US" smtClean="0"/>
              <a:pPr/>
              <a:t>6</a:t>
            </a:fld>
            <a:endParaRPr lang="en-US"/>
          </a:p>
        </p:txBody>
      </p:sp>
    </p:spTree>
    <p:extLst>
      <p:ext uri="{BB962C8B-B14F-4D97-AF65-F5344CB8AC3E}">
        <p14:creationId xmlns:p14="http://schemas.microsoft.com/office/powerpoint/2010/main" val="30439928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Les défenseurs des cigarettes électroniques citent également à plusieurs reprises les revues Cochrane d’essais contrôlés randomisés qui montrent que la fourniture gratuite de cigarettes électroniques (généralement combinée à un accompagnement de conseils pour arrêter de fumer) est associée à l’arrêt du tabac.  En examinant les études individuelles, on découvre cependant que pour chaque fumeur qui arrête de fumer, 1,9 à 3,7 deviennent des utilisateurs doubles, augmentant plutôt que réduisant les dommages globaux.
</a:t>
            </a:r>
          </a:p>
          <a:p>
            <a:r>
              <a:rPr lang="fr-FR" dirty="0"/>
              <a:t>Lien vers le papier : https://www.cochranelibrary.com/cdsr/doi/10.1002/14651858.CD010216.pub8/information</a:t>
            </a:r>
            <a:endParaRPr lang="en-US" dirty="0"/>
          </a:p>
        </p:txBody>
      </p:sp>
      <p:sp>
        <p:nvSpPr>
          <p:cNvPr id="4" name="Slide Number Placeholder 3"/>
          <p:cNvSpPr>
            <a:spLocks noGrp="1"/>
          </p:cNvSpPr>
          <p:nvPr>
            <p:ph type="sldNum" sz="quarter" idx="5"/>
          </p:nvPr>
        </p:nvSpPr>
        <p:spPr/>
        <p:txBody>
          <a:bodyPr/>
          <a:lstStyle/>
          <a:p>
            <a:fld id="{1804FA69-CB9F-48A9-ADE9-5E8568E4F04A}" type="slidenum">
              <a:rPr lang="en-US" smtClean="0"/>
              <a:pPr/>
              <a:t>7</a:t>
            </a:fld>
            <a:endParaRPr lang="en-US"/>
          </a:p>
        </p:txBody>
      </p:sp>
    </p:spTree>
    <p:extLst>
      <p:ext uri="{BB962C8B-B14F-4D97-AF65-F5344CB8AC3E}">
        <p14:creationId xmlns:p14="http://schemas.microsoft.com/office/powerpoint/2010/main" val="13881125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Et dans la réalité, les fumeurs qui utilisent des cigarettes électroniques sont, en moyenne, peu plus susceptibles d’avoir arrêté de fumer que ceux qui n’en ont pas utilisé.
</a:t>
            </a:r>
          </a:p>
          <a:p>
            <a:r>
              <a:rPr lang="fr-FR" dirty="0"/>
              <a:t>Lien vers le papier : https://pubmed.ncbi.nlm.nih.gov/33351653/</a:t>
            </a:r>
            <a:endParaRPr lang="en-US" dirty="0"/>
          </a:p>
        </p:txBody>
      </p:sp>
      <p:sp>
        <p:nvSpPr>
          <p:cNvPr id="4" name="Slide Number Placeholder 3"/>
          <p:cNvSpPr>
            <a:spLocks noGrp="1"/>
          </p:cNvSpPr>
          <p:nvPr>
            <p:ph type="sldNum" sz="quarter" idx="5"/>
          </p:nvPr>
        </p:nvSpPr>
        <p:spPr/>
        <p:txBody>
          <a:bodyPr/>
          <a:lstStyle/>
          <a:p>
            <a:fld id="{1804FA69-CB9F-48A9-ADE9-5E8568E4F04A}" type="slidenum">
              <a:rPr lang="en-US" smtClean="0"/>
              <a:pPr/>
              <a:t>8</a:t>
            </a:fld>
            <a:endParaRPr lang="en-US"/>
          </a:p>
        </p:txBody>
      </p:sp>
    </p:spTree>
    <p:extLst>
      <p:ext uri="{BB962C8B-B14F-4D97-AF65-F5344CB8AC3E}">
        <p14:creationId xmlns:p14="http://schemas.microsoft.com/office/powerpoint/2010/main" val="3033547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Ces deux faits se combinent pour démontrer que, même à l’échelle individuelle, les cigarettes électroniques augmentent plutôt qu’elles ne réduisent les dommages.</a:t>
            </a:r>
            <a:endParaRPr lang="en-US" dirty="0"/>
          </a:p>
          <a:p>
            <a:endParaRPr lang="en-US" dirty="0"/>
          </a:p>
        </p:txBody>
      </p:sp>
      <p:sp>
        <p:nvSpPr>
          <p:cNvPr id="4" name="Slide Number Placeholder 3"/>
          <p:cNvSpPr>
            <a:spLocks noGrp="1"/>
          </p:cNvSpPr>
          <p:nvPr>
            <p:ph type="sldNum" sz="quarter" idx="5"/>
          </p:nvPr>
        </p:nvSpPr>
        <p:spPr/>
        <p:txBody>
          <a:bodyPr/>
          <a:lstStyle/>
          <a:p>
            <a:fld id="{1804FA69-CB9F-48A9-ADE9-5E8568E4F04A}" type="slidenum">
              <a:rPr lang="en-US" smtClean="0"/>
              <a:pPr/>
              <a:t>9</a:t>
            </a:fld>
            <a:endParaRPr lang="en-US"/>
          </a:p>
        </p:txBody>
      </p:sp>
    </p:spTree>
    <p:extLst>
      <p:ext uri="{BB962C8B-B14F-4D97-AF65-F5344CB8AC3E}">
        <p14:creationId xmlns:p14="http://schemas.microsoft.com/office/powerpoint/2010/main" val="7887383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En octobre 2025, l’Association internationale de pédiatrie a publié une déclaration résumant les preuves que les cigarettes électroniques ne représentent pas une stratégie efficace de réduction des risques pour les adultes.  De plus, ils présentent des risques importants pour les jeunes.</a:t>
            </a:r>
          </a:p>
          <a:p>
            <a:r>
              <a:rPr lang="fr-FR" dirty="0"/>
              <a:t>
Ce rapport a été préparé par un comité international, approuvé par le comité exécutif de l’IPA, et publié dans Pediatrics après une évaluation indépendante par les pairs.
</a:t>
            </a:r>
          </a:p>
          <a:p>
            <a:r>
              <a:rPr lang="fr-FR" dirty="0"/>
              <a:t>Lien vers le papier : https://pubmed.ncbi.nlm.nih.gov/41067726/</a:t>
            </a:r>
            <a:endParaRPr lang="en-US" dirty="0"/>
          </a:p>
        </p:txBody>
      </p:sp>
      <p:sp>
        <p:nvSpPr>
          <p:cNvPr id="4" name="Slide Number Placeholder 3"/>
          <p:cNvSpPr>
            <a:spLocks noGrp="1"/>
          </p:cNvSpPr>
          <p:nvPr>
            <p:ph type="sldNum" sz="quarter" idx="5"/>
          </p:nvPr>
        </p:nvSpPr>
        <p:spPr/>
        <p:txBody>
          <a:bodyPr/>
          <a:lstStyle/>
          <a:p>
            <a:fld id="{1804FA69-CB9F-48A9-ADE9-5E8568E4F04A}" type="slidenum">
              <a:rPr lang="en-US" smtClean="0"/>
              <a:pPr/>
              <a:t>10</a:t>
            </a:fld>
            <a:endParaRPr lang="en-US"/>
          </a:p>
        </p:txBody>
      </p:sp>
    </p:spTree>
    <p:extLst>
      <p:ext uri="{BB962C8B-B14F-4D97-AF65-F5344CB8AC3E}">
        <p14:creationId xmlns:p14="http://schemas.microsoft.com/office/powerpoint/2010/main" val="24365972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Les implications : les décideurs devraient rejeter les efforts de l’industrie du tabac visant à intégrer la commercialisation des cigarettes électroniques dans les politiques de lutte contre le tabac.</a:t>
            </a:r>
            <a:endParaRPr lang="en-US" dirty="0"/>
          </a:p>
        </p:txBody>
      </p:sp>
      <p:sp>
        <p:nvSpPr>
          <p:cNvPr id="4" name="Slide Number Placeholder 3"/>
          <p:cNvSpPr>
            <a:spLocks noGrp="1"/>
          </p:cNvSpPr>
          <p:nvPr>
            <p:ph type="sldNum" sz="quarter" idx="5"/>
          </p:nvPr>
        </p:nvSpPr>
        <p:spPr/>
        <p:txBody>
          <a:bodyPr/>
          <a:lstStyle/>
          <a:p>
            <a:fld id="{1804FA69-CB9F-48A9-ADE9-5E8568E4F04A}" type="slidenum">
              <a:rPr lang="en-US" smtClean="0"/>
              <a:pPr/>
              <a:t>11</a:t>
            </a:fld>
            <a:endParaRPr lang="en-US"/>
          </a:p>
        </p:txBody>
      </p:sp>
    </p:spTree>
    <p:extLst>
      <p:ext uri="{BB962C8B-B14F-4D97-AF65-F5344CB8AC3E}">
        <p14:creationId xmlns:p14="http://schemas.microsoft.com/office/powerpoint/2010/main" val="22873705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wmf"/><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68610" name="Group 2"/>
          <p:cNvGrpSpPr>
            <a:grpSpLocks/>
          </p:cNvGrpSpPr>
          <p:nvPr/>
        </p:nvGrpSpPr>
        <p:grpSpPr bwMode="auto">
          <a:xfrm>
            <a:off x="1" y="6350"/>
            <a:ext cx="12187767" cy="6851650"/>
            <a:chOff x="0" y="4"/>
            <a:chExt cx="5758" cy="4316"/>
          </a:xfrm>
        </p:grpSpPr>
        <p:grpSp>
          <p:nvGrpSpPr>
            <p:cNvPr id="68611" name="Group 3"/>
            <p:cNvGrpSpPr>
              <a:grpSpLocks/>
            </p:cNvGrpSpPr>
            <p:nvPr/>
          </p:nvGrpSpPr>
          <p:grpSpPr bwMode="auto">
            <a:xfrm>
              <a:off x="0" y="1161"/>
              <a:ext cx="5758" cy="3159"/>
              <a:chOff x="0" y="1161"/>
              <a:chExt cx="5758" cy="3159"/>
            </a:xfrm>
          </p:grpSpPr>
          <p:sp>
            <p:nvSpPr>
              <p:cNvPr id="68612" name="Freeform 4"/>
              <p:cNvSpPr>
                <a:spLocks/>
              </p:cNvSpPr>
              <p:nvPr/>
            </p:nvSpPr>
            <p:spPr bwMode="hidden">
              <a:xfrm>
                <a:off x="558" y="1161"/>
                <a:ext cx="5200" cy="3159"/>
              </a:xfrm>
              <a:custGeom>
                <a:avLst/>
                <a:gdLst/>
                <a:ahLst/>
                <a:cxnLst>
                  <a:cxn ang="0">
                    <a:pos x="0" y="3159"/>
                  </a:cxn>
                  <a:cxn ang="0">
                    <a:pos x="5184" y="3159"/>
                  </a:cxn>
                  <a:cxn ang="0">
                    <a:pos x="5184" y="0"/>
                  </a:cxn>
                  <a:cxn ang="0">
                    <a:pos x="0" y="0"/>
                  </a:cxn>
                  <a:cxn ang="0">
                    <a:pos x="0" y="3159"/>
                  </a:cxn>
                  <a:cxn ang="0">
                    <a:pos x="0" y="3159"/>
                  </a:cxn>
                </a:cxnLst>
                <a:rect l="0" t="0" r="r" b="b"/>
                <a:pathLst>
                  <a:path w="5184" h="3159">
                    <a:moveTo>
                      <a:pt x="0" y="3159"/>
                    </a:moveTo>
                    <a:lnTo>
                      <a:pt x="5184" y="3159"/>
                    </a:lnTo>
                    <a:lnTo>
                      <a:pt x="5184" y="0"/>
                    </a:lnTo>
                    <a:lnTo>
                      <a:pt x="0" y="0"/>
                    </a:lnTo>
                    <a:lnTo>
                      <a:pt x="0" y="3159"/>
                    </a:lnTo>
                    <a:lnTo>
                      <a:pt x="0" y="3159"/>
                    </a:lnTo>
                    <a:close/>
                  </a:path>
                </a:pathLst>
              </a:custGeom>
              <a:gradFill rotWithShape="0">
                <a:gsLst>
                  <a:gs pos="0">
                    <a:schemeClr val="bg1"/>
                  </a:gs>
                  <a:gs pos="100000">
                    <a:schemeClr val="bg2"/>
                  </a:gs>
                </a:gsLst>
                <a:lin ang="0" scaled="1"/>
              </a:gradFill>
              <a:ln w="9525">
                <a:noFill/>
                <a:round/>
                <a:headEnd/>
                <a:tailEnd/>
              </a:ln>
            </p:spPr>
            <p:txBody>
              <a:bodyPr/>
              <a:lstStyle/>
              <a:p>
                <a:endParaRPr lang="en-US"/>
              </a:p>
            </p:txBody>
          </p:sp>
          <p:sp>
            <p:nvSpPr>
              <p:cNvPr id="68613" name="Freeform 5"/>
              <p:cNvSpPr>
                <a:spLocks/>
              </p:cNvSpPr>
              <p:nvPr/>
            </p:nvSpPr>
            <p:spPr bwMode="hidden">
              <a:xfrm>
                <a:off x="0" y="1161"/>
                <a:ext cx="558" cy="3159"/>
              </a:xfrm>
              <a:custGeom>
                <a:avLst/>
                <a:gdLst/>
                <a:ahLst/>
                <a:cxnLst>
                  <a:cxn ang="0">
                    <a:pos x="0" y="0"/>
                  </a:cxn>
                  <a:cxn ang="0">
                    <a:pos x="0" y="3159"/>
                  </a:cxn>
                  <a:cxn ang="0">
                    <a:pos x="556" y="3159"/>
                  </a:cxn>
                  <a:cxn ang="0">
                    <a:pos x="556" y="0"/>
                  </a:cxn>
                  <a:cxn ang="0">
                    <a:pos x="0" y="0"/>
                  </a:cxn>
                  <a:cxn ang="0">
                    <a:pos x="0" y="0"/>
                  </a:cxn>
                </a:cxnLst>
                <a:rect l="0" t="0" r="r" b="b"/>
                <a:pathLst>
                  <a:path w="556" h="3159">
                    <a:moveTo>
                      <a:pt x="0" y="0"/>
                    </a:moveTo>
                    <a:lnTo>
                      <a:pt x="0" y="3159"/>
                    </a:lnTo>
                    <a:lnTo>
                      <a:pt x="556" y="3159"/>
                    </a:lnTo>
                    <a:lnTo>
                      <a:pt x="556" y="0"/>
                    </a:lnTo>
                    <a:lnTo>
                      <a:pt x="0" y="0"/>
                    </a:lnTo>
                    <a:lnTo>
                      <a:pt x="0" y="0"/>
                    </a:lnTo>
                    <a:close/>
                  </a:path>
                </a:pathLst>
              </a:custGeom>
              <a:gradFill rotWithShape="0">
                <a:gsLst>
                  <a:gs pos="0">
                    <a:schemeClr val="bg1"/>
                  </a:gs>
                  <a:gs pos="100000">
                    <a:schemeClr val="bg2"/>
                  </a:gs>
                </a:gsLst>
                <a:lin ang="5400000" scaled="1"/>
              </a:gradFill>
              <a:ln w="9525">
                <a:noFill/>
                <a:round/>
                <a:headEnd/>
                <a:tailEnd/>
              </a:ln>
            </p:spPr>
            <p:txBody>
              <a:bodyPr/>
              <a:lstStyle/>
              <a:p>
                <a:endParaRPr lang="en-US"/>
              </a:p>
            </p:txBody>
          </p:sp>
        </p:grpSp>
        <p:sp>
          <p:nvSpPr>
            <p:cNvPr id="68614" name="Freeform 6"/>
            <p:cNvSpPr>
              <a:spLocks/>
            </p:cNvSpPr>
            <p:nvPr/>
          </p:nvSpPr>
          <p:spPr bwMode="ltGray">
            <a:xfrm>
              <a:off x="552" y="951"/>
              <a:ext cx="12" cy="420"/>
            </a:xfrm>
            <a:custGeom>
              <a:avLst/>
              <a:gdLst/>
              <a:ahLst/>
              <a:cxnLst>
                <a:cxn ang="0">
                  <a:pos x="0" y="0"/>
                </a:cxn>
                <a:cxn ang="0">
                  <a:pos x="0" y="420"/>
                </a:cxn>
                <a:cxn ang="0">
                  <a:pos x="12" y="420"/>
                </a:cxn>
                <a:cxn ang="0">
                  <a:pos x="12" y="0"/>
                </a:cxn>
                <a:cxn ang="0">
                  <a:pos x="0" y="0"/>
                </a:cxn>
                <a:cxn ang="0">
                  <a:pos x="0" y="0"/>
                </a:cxn>
              </a:cxnLst>
              <a:rect l="0" t="0" r="r" b="b"/>
              <a:pathLst>
                <a:path w="12" h="420">
                  <a:moveTo>
                    <a:pt x="0" y="0"/>
                  </a:moveTo>
                  <a:lnTo>
                    <a:pt x="0" y="420"/>
                  </a:lnTo>
                  <a:lnTo>
                    <a:pt x="12" y="420"/>
                  </a:lnTo>
                  <a:lnTo>
                    <a:pt x="12" y="0"/>
                  </a:lnTo>
                  <a:lnTo>
                    <a:pt x="0" y="0"/>
                  </a:lnTo>
                  <a:lnTo>
                    <a:pt x="0" y="0"/>
                  </a:lnTo>
                  <a:close/>
                </a:path>
              </a:pathLst>
            </a:custGeom>
            <a:gradFill rotWithShape="0">
              <a:gsLst>
                <a:gs pos="0">
                  <a:schemeClr val="accent2"/>
                </a:gs>
                <a:gs pos="50000">
                  <a:schemeClr val="hlink"/>
                </a:gs>
                <a:gs pos="100000">
                  <a:schemeClr val="accent2"/>
                </a:gs>
              </a:gsLst>
              <a:lin ang="5400000" scaled="1"/>
            </a:gradFill>
            <a:ln w="9525">
              <a:noFill/>
              <a:round/>
              <a:headEnd/>
              <a:tailEnd/>
            </a:ln>
          </p:spPr>
          <p:txBody>
            <a:bodyPr/>
            <a:lstStyle/>
            <a:p>
              <a:endParaRPr lang="en-US"/>
            </a:p>
          </p:txBody>
        </p:sp>
        <p:sp>
          <p:nvSpPr>
            <p:cNvPr id="68615" name="Freeform 7"/>
            <p:cNvSpPr>
              <a:spLocks/>
            </p:cNvSpPr>
            <p:nvPr/>
          </p:nvSpPr>
          <p:spPr bwMode="ltGray">
            <a:xfrm>
              <a:off x="767" y="1155"/>
              <a:ext cx="252" cy="12"/>
            </a:xfrm>
            <a:custGeom>
              <a:avLst/>
              <a:gdLst/>
              <a:ahLst/>
              <a:cxnLst>
                <a:cxn ang="0">
                  <a:pos x="251" y="0"/>
                </a:cxn>
                <a:cxn ang="0">
                  <a:pos x="0" y="0"/>
                </a:cxn>
                <a:cxn ang="0">
                  <a:pos x="0" y="12"/>
                </a:cxn>
                <a:cxn ang="0">
                  <a:pos x="251" y="12"/>
                </a:cxn>
                <a:cxn ang="0">
                  <a:pos x="251" y="0"/>
                </a:cxn>
                <a:cxn ang="0">
                  <a:pos x="251" y="0"/>
                </a:cxn>
              </a:cxnLst>
              <a:rect l="0" t="0" r="r" b="b"/>
              <a:pathLst>
                <a:path w="251" h="12">
                  <a:moveTo>
                    <a:pt x="251" y="0"/>
                  </a:moveTo>
                  <a:lnTo>
                    <a:pt x="0" y="0"/>
                  </a:lnTo>
                  <a:lnTo>
                    <a:pt x="0" y="12"/>
                  </a:lnTo>
                  <a:lnTo>
                    <a:pt x="251" y="12"/>
                  </a:lnTo>
                  <a:lnTo>
                    <a:pt x="251" y="0"/>
                  </a:lnTo>
                  <a:lnTo>
                    <a:pt x="251" y="0"/>
                  </a:lnTo>
                  <a:close/>
                </a:path>
              </a:pathLst>
            </a:custGeom>
            <a:gradFill rotWithShape="0">
              <a:gsLst>
                <a:gs pos="0">
                  <a:schemeClr val="accent2"/>
                </a:gs>
                <a:gs pos="100000">
                  <a:schemeClr val="bg2"/>
                </a:gs>
              </a:gsLst>
              <a:lin ang="0" scaled="1"/>
            </a:gradFill>
            <a:ln w="9525">
              <a:noFill/>
              <a:round/>
              <a:headEnd/>
              <a:tailEnd/>
            </a:ln>
          </p:spPr>
          <p:txBody>
            <a:bodyPr/>
            <a:lstStyle/>
            <a:p>
              <a:endParaRPr lang="en-US"/>
            </a:p>
          </p:txBody>
        </p:sp>
        <p:sp>
          <p:nvSpPr>
            <p:cNvPr id="68616" name="Freeform 8"/>
            <p:cNvSpPr>
              <a:spLocks/>
            </p:cNvSpPr>
            <p:nvPr/>
          </p:nvSpPr>
          <p:spPr bwMode="ltGray">
            <a:xfrm>
              <a:off x="0" y="1155"/>
              <a:ext cx="351" cy="12"/>
            </a:xfrm>
            <a:custGeom>
              <a:avLst/>
              <a:gdLst/>
              <a:ahLst/>
              <a:cxnLst>
                <a:cxn ang="0">
                  <a:pos x="0" y="0"/>
                </a:cxn>
                <a:cxn ang="0">
                  <a:pos x="0" y="12"/>
                </a:cxn>
                <a:cxn ang="0">
                  <a:pos x="251" y="12"/>
                </a:cxn>
                <a:cxn ang="0">
                  <a:pos x="251" y="0"/>
                </a:cxn>
                <a:cxn ang="0">
                  <a:pos x="0" y="0"/>
                </a:cxn>
                <a:cxn ang="0">
                  <a:pos x="0" y="0"/>
                </a:cxn>
              </a:cxnLst>
              <a:rect l="0" t="0" r="r" b="b"/>
              <a:pathLst>
                <a:path w="251" h="12">
                  <a:moveTo>
                    <a:pt x="0" y="0"/>
                  </a:moveTo>
                  <a:lnTo>
                    <a:pt x="0" y="12"/>
                  </a:lnTo>
                  <a:lnTo>
                    <a:pt x="251" y="12"/>
                  </a:lnTo>
                  <a:lnTo>
                    <a:pt x="251" y="0"/>
                  </a:lnTo>
                  <a:lnTo>
                    <a:pt x="0" y="0"/>
                  </a:lnTo>
                  <a:lnTo>
                    <a:pt x="0" y="0"/>
                  </a:lnTo>
                  <a:close/>
                </a:path>
              </a:pathLst>
            </a:custGeom>
            <a:gradFill rotWithShape="0">
              <a:gsLst>
                <a:gs pos="0">
                  <a:schemeClr val="bg2"/>
                </a:gs>
                <a:gs pos="100000">
                  <a:schemeClr val="accent2"/>
                </a:gs>
              </a:gsLst>
              <a:lin ang="0" scaled="1"/>
            </a:gradFill>
            <a:ln w="9525">
              <a:noFill/>
              <a:round/>
              <a:headEnd/>
              <a:tailEnd/>
            </a:ln>
          </p:spPr>
          <p:txBody>
            <a:bodyPr/>
            <a:lstStyle/>
            <a:p>
              <a:endParaRPr lang="en-US"/>
            </a:p>
          </p:txBody>
        </p:sp>
        <p:grpSp>
          <p:nvGrpSpPr>
            <p:cNvPr id="68617" name="Group 9"/>
            <p:cNvGrpSpPr>
              <a:grpSpLocks/>
            </p:cNvGrpSpPr>
            <p:nvPr/>
          </p:nvGrpSpPr>
          <p:grpSpPr bwMode="auto">
            <a:xfrm>
              <a:off x="348" y="4"/>
              <a:ext cx="5410" cy="4316"/>
              <a:chOff x="348" y="4"/>
              <a:chExt cx="5410" cy="4316"/>
            </a:xfrm>
          </p:grpSpPr>
          <p:sp>
            <p:nvSpPr>
              <p:cNvPr id="68618" name="Freeform 10"/>
              <p:cNvSpPr>
                <a:spLocks/>
              </p:cNvSpPr>
              <p:nvPr/>
            </p:nvSpPr>
            <p:spPr bwMode="ltGray">
              <a:xfrm>
                <a:off x="552" y="4"/>
                <a:ext cx="12" cy="695"/>
              </a:xfrm>
              <a:custGeom>
                <a:avLst/>
                <a:gdLst/>
                <a:ahLst/>
                <a:cxnLst>
                  <a:cxn ang="0">
                    <a:pos x="12" y="0"/>
                  </a:cxn>
                  <a:cxn ang="0">
                    <a:pos x="0" y="0"/>
                  </a:cxn>
                  <a:cxn ang="0">
                    <a:pos x="0" y="695"/>
                  </a:cxn>
                  <a:cxn ang="0">
                    <a:pos x="12" y="695"/>
                  </a:cxn>
                  <a:cxn ang="0">
                    <a:pos x="12" y="0"/>
                  </a:cxn>
                  <a:cxn ang="0">
                    <a:pos x="12" y="0"/>
                  </a:cxn>
                </a:cxnLst>
                <a:rect l="0" t="0" r="r" b="b"/>
                <a:pathLst>
                  <a:path w="12" h="695">
                    <a:moveTo>
                      <a:pt x="12" y="0"/>
                    </a:moveTo>
                    <a:lnTo>
                      <a:pt x="0" y="0"/>
                    </a:lnTo>
                    <a:lnTo>
                      <a:pt x="0" y="695"/>
                    </a:lnTo>
                    <a:lnTo>
                      <a:pt x="12" y="695"/>
                    </a:lnTo>
                    <a:lnTo>
                      <a:pt x="12" y="0"/>
                    </a:lnTo>
                    <a:lnTo>
                      <a:pt x="12" y="0"/>
                    </a:lnTo>
                    <a:close/>
                  </a:path>
                </a:pathLst>
              </a:custGeom>
              <a:gradFill rotWithShape="0">
                <a:gsLst>
                  <a:gs pos="0">
                    <a:schemeClr val="bg1"/>
                  </a:gs>
                  <a:gs pos="100000">
                    <a:schemeClr val="bg2"/>
                  </a:gs>
                </a:gsLst>
                <a:lin ang="5400000" scaled="1"/>
              </a:gradFill>
              <a:ln w="9525">
                <a:noFill/>
                <a:round/>
                <a:headEnd/>
                <a:tailEnd/>
              </a:ln>
            </p:spPr>
            <p:txBody>
              <a:bodyPr/>
              <a:lstStyle/>
              <a:p>
                <a:endParaRPr lang="en-US"/>
              </a:p>
            </p:txBody>
          </p:sp>
          <p:sp>
            <p:nvSpPr>
              <p:cNvPr id="68619" name="Freeform 11"/>
              <p:cNvSpPr>
                <a:spLocks/>
              </p:cNvSpPr>
              <p:nvPr/>
            </p:nvSpPr>
            <p:spPr bwMode="ltGray">
              <a:xfrm>
                <a:off x="552" y="1623"/>
                <a:ext cx="12" cy="2697"/>
              </a:xfrm>
              <a:custGeom>
                <a:avLst/>
                <a:gdLst/>
                <a:ahLst/>
                <a:cxnLst>
                  <a:cxn ang="0">
                    <a:pos x="0" y="2697"/>
                  </a:cxn>
                  <a:cxn ang="0">
                    <a:pos x="12" y="2697"/>
                  </a:cxn>
                  <a:cxn ang="0">
                    <a:pos x="12" y="0"/>
                  </a:cxn>
                  <a:cxn ang="0">
                    <a:pos x="0" y="0"/>
                  </a:cxn>
                  <a:cxn ang="0">
                    <a:pos x="0" y="2697"/>
                  </a:cxn>
                  <a:cxn ang="0">
                    <a:pos x="0" y="2697"/>
                  </a:cxn>
                </a:cxnLst>
                <a:rect l="0" t="0" r="r" b="b"/>
                <a:pathLst>
                  <a:path w="12" h="2697">
                    <a:moveTo>
                      <a:pt x="0" y="2697"/>
                    </a:moveTo>
                    <a:lnTo>
                      <a:pt x="12" y="2697"/>
                    </a:lnTo>
                    <a:lnTo>
                      <a:pt x="12" y="0"/>
                    </a:lnTo>
                    <a:lnTo>
                      <a:pt x="0" y="0"/>
                    </a:lnTo>
                    <a:lnTo>
                      <a:pt x="0" y="2697"/>
                    </a:lnTo>
                    <a:lnTo>
                      <a:pt x="0" y="2697"/>
                    </a:lnTo>
                    <a:close/>
                  </a:path>
                </a:pathLst>
              </a:custGeom>
              <a:gradFill rotWithShape="0">
                <a:gsLst>
                  <a:gs pos="0">
                    <a:schemeClr val="bg2"/>
                  </a:gs>
                  <a:gs pos="100000">
                    <a:schemeClr val="bg1"/>
                  </a:gs>
                </a:gsLst>
                <a:lin ang="5400000" scaled="1"/>
              </a:gradFill>
              <a:ln w="9525">
                <a:noFill/>
                <a:round/>
                <a:headEnd/>
                <a:tailEnd/>
              </a:ln>
            </p:spPr>
            <p:txBody>
              <a:bodyPr/>
              <a:lstStyle/>
              <a:p>
                <a:endParaRPr lang="en-US"/>
              </a:p>
            </p:txBody>
          </p:sp>
          <p:sp>
            <p:nvSpPr>
              <p:cNvPr id="68620" name="Freeform 12"/>
              <p:cNvSpPr>
                <a:spLocks/>
              </p:cNvSpPr>
              <p:nvPr/>
            </p:nvSpPr>
            <p:spPr bwMode="ltGray">
              <a:xfrm>
                <a:off x="1019" y="1155"/>
                <a:ext cx="4739" cy="12"/>
              </a:xfrm>
              <a:custGeom>
                <a:avLst/>
                <a:gdLst/>
                <a:ahLst/>
                <a:cxnLst>
                  <a:cxn ang="0">
                    <a:pos x="4724" y="0"/>
                  </a:cxn>
                  <a:cxn ang="0">
                    <a:pos x="0" y="0"/>
                  </a:cxn>
                  <a:cxn ang="0">
                    <a:pos x="0" y="12"/>
                  </a:cxn>
                  <a:cxn ang="0">
                    <a:pos x="4724" y="12"/>
                  </a:cxn>
                  <a:cxn ang="0">
                    <a:pos x="4724" y="0"/>
                  </a:cxn>
                  <a:cxn ang="0">
                    <a:pos x="4724" y="0"/>
                  </a:cxn>
                </a:cxnLst>
                <a:rect l="0" t="0" r="r" b="b"/>
                <a:pathLst>
                  <a:path w="4724" h="12">
                    <a:moveTo>
                      <a:pt x="4724" y="0"/>
                    </a:moveTo>
                    <a:lnTo>
                      <a:pt x="0" y="0"/>
                    </a:lnTo>
                    <a:lnTo>
                      <a:pt x="0" y="12"/>
                    </a:lnTo>
                    <a:lnTo>
                      <a:pt x="4724" y="12"/>
                    </a:lnTo>
                    <a:lnTo>
                      <a:pt x="4724" y="0"/>
                    </a:lnTo>
                    <a:lnTo>
                      <a:pt x="4724" y="0"/>
                    </a:lnTo>
                    <a:close/>
                  </a:path>
                </a:pathLst>
              </a:custGeom>
              <a:gradFill rotWithShape="0">
                <a:gsLst>
                  <a:gs pos="0">
                    <a:schemeClr val="bg2"/>
                  </a:gs>
                  <a:gs pos="100000">
                    <a:schemeClr val="bg1"/>
                  </a:gs>
                </a:gsLst>
                <a:lin ang="0" scaled="1"/>
              </a:gradFill>
              <a:ln w="9525">
                <a:noFill/>
                <a:round/>
                <a:headEnd/>
                <a:tailEnd/>
              </a:ln>
            </p:spPr>
            <p:txBody>
              <a:bodyPr/>
              <a:lstStyle/>
              <a:p>
                <a:endParaRPr lang="en-US"/>
              </a:p>
            </p:txBody>
          </p:sp>
          <p:sp>
            <p:nvSpPr>
              <p:cNvPr id="68621" name="Freeform 13"/>
              <p:cNvSpPr>
                <a:spLocks/>
              </p:cNvSpPr>
              <p:nvPr/>
            </p:nvSpPr>
            <p:spPr bwMode="ltGray">
              <a:xfrm>
                <a:off x="552" y="1371"/>
                <a:ext cx="12" cy="252"/>
              </a:xfrm>
              <a:custGeom>
                <a:avLst/>
                <a:gdLst/>
                <a:ahLst/>
                <a:cxnLst>
                  <a:cxn ang="0">
                    <a:pos x="0" y="252"/>
                  </a:cxn>
                  <a:cxn ang="0">
                    <a:pos x="12" y="252"/>
                  </a:cxn>
                  <a:cxn ang="0">
                    <a:pos x="12" y="0"/>
                  </a:cxn>
                  <a:cxn ang="0">
                    <a:pos x="0" y="0"/>
                  </a:cxn>
                  <a:cxn ang="0">
                    <a:pos x="0" y="252"/>
                  </a:cxn>
                  <a:cxn ang="0">
                    <a:pos x="0" y="252"/>
                  </a:cxn>
                </a:cxnLst>
                <a:rect l="0" t="0" r="r" b="b"/>
                <a:pathLst>
                  <a:path w="12" h="252">
                    <a:moveTo>
                      <a:pt x="0" y="252"/>
                    </a:moveTo>
                    <a:lnTo>
                      <a:pt x="12" y="252"/>
                    </a:lnTo>
                    <a:lnTo>
                      <a:pt x="12" y="0"/>
                    </a:lnTo>
                    <a:lnTo>
                      <a:pt x="0" y="0"/>
                    </a:lnTo>
                    <a:lnTo>
                      <a:pt x="0" y="252"/>
                    </a:lnTo>
                    <a:lnTo>
                      <a:pt x="0" y="252"/>
                    </a:lnTo>
                    <a:close/>
                  </a:path>
                </a:pathLst>
              </a:custGeom>
              <a:gradFill rotWithShape="0">
                <a:gsLst>
                  <a:gs pos="0">
                    <a:schemeClr val="accent2"/>
                  </a:gs>
                  <a:gs pos="100000">
                    <a:schemeClr val="bg2"/>
                  </a:gs>
                </a:gsLst>
                <a:lin ang="5400000" scaled="1"/>
              </a:gradFill>
              <a:ln w="9525">
                <a:noFill/>
                <a:round/>
                <a:headEnd/>
                <a:tailEnd/>
              </a:ln>
            </p:spPr>
            <p:txBody>
              <a:bodyPr/>
              <a:lstStyle/>
              <a:p>
                <a:endParaRPr lang="en-US"/>
              </a:p>
            </p:txBody>
          </p:sp>
          <p:sp>
            <p:nvSpPr>
              <p:cNvPr id="68622" name="Freeform 14"/>
              <p:cNvSpPr>
                <a:spLocks/>
              </p:cNvSpPr>
              <p:nvPr/>
            </p:nvSpPr>
            <p:spPr bwMode="ltGray">
              <a:xfrm>
                <a:off x="552" y="699"/>
                <a:ext cx="12" cy="252"/>
              </a:xfrm>
              <a:custGeom>
                <a:avLst/>
                <a:gdLst/>
                <a:ahLst/>
                <a:cxnLst>
                  <a:cxn ang="0">
                    <a:pos x="12" y="0"/>
                  </a:cxn>
                  <a:cxn ang="0">
                    <a:pos x="0" y="0"/>
                  </a:cxn>
                  <a:cxn ang="0">
                    <a:pos x="0" y="252"/>
                  </a:cxn>
                  <a:cxn ang="0">
                    <a:pos x="12" y="252"/>
                  </a:cxn>
                  <a:cxn ang="0">
                    <a:pos x="12" y="0"/>
                  </a:cxn>
                  <a:cxn ang="0">
                    <a:pos x="12" y="0"/>
                  </a:cxn>
                </a:cxnLst>
                <a:rect l="0" t="0" r="r" b="b"/>
                <a:pathLst>
                  <a:path w="12" h="252">
                    <a:moveTo>
                      <a:pt x="12" y="0"/>
                    </a:moveTo>
                    <a:lnTo>
                      <a:pt x="0" y="0"/>
                    </a:lnTo>
                    <a:lnTo>
                      <a:pt x="0" y="252"/>
                    </a:lnTo>
                    <a:lnTo>
                      <a:pt x="12" y="252"/>
                    </a:lnTo>
                    <a:lnTo>
                      <a:pt x="12" y="0"/>
                    </a:lnTo>
                    <a:lnTo>
                      <a:pt x="12" y="0"/>
                    </a:lnTo>
                    <a:close/>
                  </a:path>
                </a:pathLst>
              </a:custGeom>
              <a:gradFill rotWithShape="0">
                <a:gsLst>
                  <a:gs pos="0">
                    <a:schemeClr val="bg2"/>
                  </a:gs>
                  <a:gs pos="100000">
                    <a:schemeClr val="accent2"/>
                  </a:gs>
                </a:gsLst>
                <a:lin ang="5400000" scaled="1"/>
              </a:gradFill>
              <a:ln w="9525">
                <a:noFill/>
                <a:round/>
                <a:headEnd/>
                <a:tailEnd/>
              </a:ln>
            </p:spPr>
            <p:txBody>
              <a:bodyPr/>
              <a:lstStyle/>
              <a:p>
                <a:endParaRPr lang="en-US"/>
              </a:p>
            </p:txBody>
          </p:sp>
          <p:sp>
            <p:nvSpPr>
              <p:cNvPr id="68623" name="Freeform 15"/>
              <p:cNvSpPr>
                <a:spLocks/>
              </p:cNvSpPr>
              <p:nvPr/>
            </p:nvSpPr>
            <p:spPr bwMode="ltGray">
              <a:xfrm>
                <a:off x="348" y="1155"/>
                <a:ext cx="419" cy="12"/>
              </a:xfrm>
              <a:custGeom>
                <a:avLst/>
                <a:gdLst/>
                <a:ahLst/>
                <a:cxnLst>
                  <a:cxn ang="0">
                    <a:pos x="0" y="0"/>
                  </a:cxn>
                  <a:cxn ang="0">
                    <a:pos x="0" y="12"/>
                  </a:cxn>
                  <a:cxn ang="0">
                    <a:pos x="418" y="12"/>
                  </a:cxn>
                  <a:cxn ang="0">
                    <a:pos x="418" y="0"/>
                  </a:cxn>
                  <a:cxn ang="0">
                    <a:pos x="0" y="0"/>
                  </a:cxn>
                  <a:cxn ang="0">
                    <a:pos x="0" y="0"/>
                  </a:cxn>
                </a:cxnLst>
                <a:rect l="0" t="0" r="r" b="b"/>
                <a:pathLst>
                  <a:path w="418" h="12">
                    <a:moveTo>
                      <a:pt x="0" y="0"/>
                    </a:moveTo>
                    <a:lnTo>
                      <a:pt x="0" y="12"/>
                    </a:lnTo>
                    <a:lnTo>
                      <a:pt x="418" y="12"/>
                    </a:lnTo>
                    <a:lnTo>
                      <a:pt x="418" y="0"/>
                    </a:lnTo>
                    <a:lnTo>
                      <a:pt x="0" y="0"/>
                    </a:lnTo>
                    <a:lnTo>
                      <a:pt x="0" y="0"/>
                    </a:lnTo>
                    <a:close/>
                  </a:path>
                </a:pathLst>
              </a:custGeom>
              <a:gradFill rotWithShape="0">
                <a:gsLst>
                  <a:gs pos="0">
                    <a:schemeClr val="accent2"/>
                  </a:gs>
                  <a:gs pos="50000">
                    <a:schemeClr val="hlink"/>
                  </a:gs>
                  <a:gs pos="100000">
                    <a:schemeClr val="accent2"/>
                  </a:gs>
                </a:gsLst>
                <a:lin ang="0" scaled="1"/>
              </a:gradFill>
              <a:ln w="9525">
                <a:noFill/>
                <a:round/>
                <a:headEnd/>
                <a:tailEnd/>
              </a:ln>
            </p:spPr>
            <p:txBody>
              <a:bodyPr/>
              <a:lstStyle/>
              <a:p>
                <a:endParaRPr lang="en-US"/>
              </a:p>
            </p:txBody>
          </p:sp>
        </p:grpSp>
      </p:grpSp>
      <p:sp>
        <p:nvSpPr>
          <p:cNvPr id="68624" name="Rectangle 16"/>
          <p:cNvSpPr>
            <a:spLocks noGrp="1" noChangeArrowheads="1"/>
          </p:cNvSpPr>
          <p:nvPr>
            <p:ph type="ctrTitle" sz="quarter"/>
          </p:nvPr>
        </p:nvSpPr>
        <p:spPr>
          <a:xfrm>
            <a:off x="1422400" y="1997078"/>
            <a:ext cx="9448800" cy="1431925"/>
          </a:xfrm>
        </p:spPr>
        <p:txBody>
          <a:bodyPr anchor="b"/>
          <a:lstStyle>
            <a:lvl1pPr>
              <a:defRPr/>
            </a:lvl1pPr>
          </a:lstStyle>
          <a:p>
            <a:r>
              <a:rPr lang="en-US"/>
              <a:t>Click to edit Master title style</a:t>
            </a:r>
          </a:p>
        </p:txBody>
      </p:sp>
      <p:sp>
        <p:nvSpPr>
          <p:cNvPr id="68625" name="Rectangle 17"/>
          <p:cNvSpPr>
            <a:spLocks noGrp="1" noChangeArrowheads="1"/>
          </p:cNvSpPr>
          <p:nvPr>
            <p:ph type="subTitle" sz="quarter" idx="1"/>
          </p:nvPr>
        </p:nvSpPr>
        <p:spPr>
          <a:xfrm>
            <a:off x="1422400" y="3886200"/>
            <a:ext cx="8534400" cy="1752600"/>
          </a:xfrm>
        </p:spPr>
        <p:txBody>
          <a:bodyPr/>
          <a:lstStyle>
            <a:lvl1pPr marL="0" indent="0">
              <a:buFont typeface="Wingdings" pitchFamily="2" charset="2"/>
              <a:buNone/>
              <a:defRPr/>
            </a:lvl1pPr>
          </a:lstStyle>
          <a:p>
            <a:r>
              <a:rPr lang="en-US"/>
              <a:t>Click to edit Master subtitle style</a:t>
            </a:r>
          </a:p>
        </p:txBody>
      </p:sp>
      <p:sp>
        <p:nvSpPr>
          <p:cNvPr id="68626" name="Rectangle 18"/>
          <p:cNvSpPr>
            <a:spLocks noGrp="1" noChangeArrowheads="1"/>
          </p:cNvSpPr>
          <p:nvPr>
            <p:ph type="dt" sz="quarter" idx="2"/>
          </p:nvPr>
        </p:nvSpPr>
        <p:spPr/>
        <p:txBody>
          <a:bodyPr/>
          <a:lstStyle>
            <a:lvl1pPr>
              <a:defRPr/>
            </a:lvl1pPr>
          </a:lstStyle>
          <a:p>
            <a:endParaRPr lang="en-US"/>
          </a:p>
        </p:txBody>
      </p:sp>
      <p:sp>
        <p:nvSpPr>
          <p:cNvPr id="68627" name="Rectangle 19"/>
          <p:cNvSpPr>
            <a:spLocks noGrp="1" noChangeArrowheads="1"/>
          </p:cNvSpPr>
          <p:nvPr>
            <p:ph type="ftr" sz="quarter" idx="3"/>
          </p:nvPr>
        </p:nvSpPr>
        <p:spPr>
          <a:xfrm>
            <a:off x="4470400" y="6248400"/>
            <a:ext cx="3860800" cy="457200"/>
          </a:xfrm>
        </p:spPr>
        <p:txBody>
          <a:bodyPr/>
          <a:lstStyle>
            <a:lvl1pPr>
              <a:defRPr/>
            </a:lvl1pPr>
          </a:lstStyle>
          <a:p>
            <a:endParaRPr lang="en-US"/>
          </a:p>
        </p:txBody>
      </p:sp>
      <p:sp>
        <p:nvSpPr>
          <p:cNvPr id="68628" name="Rectangle 20"/>
          <p:cNvSpPr>
            <a:spLocks noGrp="1" noChangeArrowheads="1"/>
          </p:cNvSpPr>
          <p:nvPr>
            <p:ph type="sldNum" sz="quarter" idx="4"/>
          </p:nvPr>
        </p:nvSpPr>
        <p:spPr/>
        <p:txBody>
          <a:bodyPr/>
          <a:lstStyle>
            <a:lvl1pPr>
              <a:defRPr/>
            </a:lvl1pPr>
          </a:lstStyle>
          <a:p>
            <a:fld id="{09E5735E-05A5-4756-A57A-C69223F03AF6}"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ADBEC0F-ACDB-41B4-89B1-3BA8E9E01640}"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AE8E8AEA-0F3C-4616-B03A-5EC87F31EC98}"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422400" y="1981200"/>
            <a:ext cx="4927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53200" y="1981200"/>
            <a:ext cx="4927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1EDF74B3-AE33-472E-9B7D-806D3460AE1F}"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47F8D956-9CBD-4C92-AFD5-8E746777C08B}"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EA780614-DCFA-4353-83A7-FBE422802D30}"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8F1E4DBF-32F8-42E8-8105-499FE86A0773}"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C23D9CDB-FD49-480B-BC12-927DD8FB3992}"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B5FC1B63-EC60-4B44-8A65-7C45FBB9A5D7}"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067132EE-0FA0-4BA2-BB6F-78549FA910BF}"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66200" y="304800"/>
            <a:ext cx="2514600" cy="5791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422400" y="304800"/>
            <a:ext cx="7340600" cy="5791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C09465C-3424-4198-983E-903329BFDADD}"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422400" y="304802"/>
            <a:ext cx="10058400" cy="1431925"/>
          </a:xfrm>
        </p:spPr>
        <p:txBody>
          <a:bodyPr/>
          <a:lstStyle/>
          <a:p>
            <a:r>
              <a:rPr lang="en-US"/>
              <a:t>Click to edit Master title style</a:t>
            </a:r>
          </a:p>
        </p:txBody>
      </p:sp>
      <p:sp>
        <p:nvSpPr>
          <p:cNvPr id="3" name="Table Placeholder 2"/>
          <p:cNvSpPr>
            <a:spLocks noGrp="1"/>
          </p:cNvSpPr>
          <p:nvPr>
            <p:ph type="tbl" idx="1"/>
          </p:nvPr>
        </p:nvSpPr>
        <p:spPr>
          <a:xfrm>
            <a:off x="1422400" y="1981200"/>
            <a:ext cx="10058400" cy="4114800"/>
          </a:xfrm>
        </p:spPr>
        <p:txBody>
          <a:bodyPr/>
          <a:lstStyle/>
          <a:p>
            <a:endParaRPr lang="en-US"/>
          </a:p>
        </p:txBody>
      </p:sp>
      <p:sp>
        <p:nvSpPr>
          <p:cNvPr id="4" name="Date Placeholder 3"/>
          <p:cNvSpPr>
            <a:spLocks noGrp="1"/>
          </p:cNvSpPr>
          <p:nvPr>
            <p:ph type="dt" sz="half" idx="10"/>
          </p:nvPr>
        </p:nvSpPr>
        <p:spPr>
          <a:xfrm>
            <a:off x="1422400" y="6248400"/>
            <a:ext cx="2540000" cy="457200"/>
          </a:xfrm>
        </p:spPr>
        <p:txBody>
          <a:bodyPr/>
          <a:lstStyle>
            <a:lvl1pPr>
              <a:defRPr/>
            </a:lvl1pPr>
          </a:lstStyle>
          <a:p>
            <a:endParaRPr lang="en-US"/>
          </a:p>
        </p:txBody>
      </p:sp>
      <p:sp>
        <p:nvSpPr>
          <p:cNvPr id="5" name="Footer Placeholder 4"/>
          <p:cNvSpPr>
            <a:spLocks noGrp="1"/>
          </p:cNvSpPr>
          <p:nvPr>
            <p:ph type="ftr" sz="quarter" idx="11"/>
          </p:nvPr>
        </p:nvSpPr>
        <p:spPr>
          <a:xfrm>
            <a:off x="4572000" y="6248400"/>
            <a:ext cx="3860800" cy="457200"/>
          </a:xfrm>
        </p:spPr>
        <p:txBody>
          <a:bodyPr/>
          <a:lstStyle>
            <a:lvl1pPr>
              <a:defRPr/>
            </a:lvl1pPr>
          </a:lstStyle>
          <a:p>
            <a:endParaRPr lang="en-US"/>
          </a:p>
        </p:txBody>
      </p:sp>
      <p:sp>
        <p:nvSpPr>
          <p:cNvPr id="6" name="Slide Number Placeholder 5"/>
          <p:cNvSpPr>
            <a:spLocks noGrp="1"/>
          </p:cNvSpPr>
          <p:nvPr>
            <p:ph type="sldNum" sz="quarter" idx="12"/>
          </p:nvPr>
        </p:nvSpPr>
        <p:spPr>
          <a:xfrm>
            <a:off x="8940800" y="6248400"/>
            <a:ext cx="2540000" cy="457200"/>
          </a:xfrm>
        </p:spPr>
        <p:txBody>
          <a:bodyPr/>
          <a:lstStyle>
            <a:lvl1pPr>
              <a:defRPr/>
            </a:lvl1pPr>
          </a:lstStyle>
          <a:p>
            <a:fld id="{037318CF-BA88-490A-885E-B974AED1A767}" type="slidenum">
              <a:rPr lang="en-US"/>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1422400" y="304802"/>
            <a:ext cx="10058400" cy="1431925"/>
          </a:xfrm>
        </p:spPr>
        <p:txBody>
          <a:bodyPr/>
          <a:lstStyle/>
          <a:p>
            <a:r>
              <a:rPr lang="en-US"/>
              <a:t>Click to edit Master title style</a:t>
            </a:r>
          </a:p>
        </p:txBody>
      </p:sp>
      <p:sp>
        <p:nvSpPr>
          <p:cNvPr id="3" name="Chart Placeholder 2"/>
          <p:cNvSpPr>
            <a:spLocks noGrp="1"/>
          </p:cNvSpPr>
          <p:nvPr>
            <p:ph type="chart" idx="1"/>
          </p:nvPr>
        </p:nvSpPr>
        <p:spPr>
          <a:xfrm>
            <a:off x="1422400" y="1981200"/>
            <a:ext cx="10058400" cy="4114800"/>
          </a:xfrm>
        </p:spPr>
        <p:txBody>
          <a:bodyPr/>
          <a:lstStyle/>
          <a:p>
            <a:endParaRPr lang="en-US"/>
          </a:p>
        </p:txBody>
      </p:sp>
      <p:sp>
        <p:nvSpPr>
          <p:cNvPr id="4" name="Date Placeholder 3"/>
          <p:cNvSpPr>
            <a:spLocks noGrp="1"/>
          </p:cNvSpPr>
          <p:nvPr>
            <p:ph type="dt" sz="half" idx="10"/>
          </p:nvPr>
        </p:nvSpPr>
        <p:spPr>
          <a:xfrm>
            <a:off x="1422400" y="6248400"/>
            <a:ext cx="2540000" cy="457200"/>
          </a:xfrm>
        </p:spPr>
        <p:txBody>
          <a:bodyPr/>
          <a:lstStyle>
            <a:lvl1pPr>
              <a:defRPr/>
            </a:lvl1pPr>
          </a:lstStyle>
          <a:p>
            <a:endParaRPr lang="en-US"/>
          </a:p>
        </p:txBody>
      </p:sp>
      <p:sp>
        <p:nvSpPr>
          <p:cNvPr id="5" name="Footer Placeholder 4"/>
          <p:cNvSpPr>
            <a:spLocks noGrp="1"/>
          </p:cNvSpPr>
          <p:nvPr>
            <p:ph type="ftr" sz="quarter" idx="11"/>
          </p:nvPr>
        </p:nvSpPr>
        <p:spPr>
          <a:xfrm>
            <a:off x="4572000" y="6248400"/>
            <a:ext cx="3860800" cy="457200"/>
          </a:xfrm>
        </p:spPr>
        <p:txBody>
          <a:bodyPr/>
          <a:lstStyle>
            <a:lvl1pPr>
              <a:defRPr/>
            </a:lvl1pPr>
          </a:lstStyle>
          <a:p>
            <a:endParaRPr lang="en-US"/>
          </a:p>
        </p:txBody>
      </p:sp>
      <p:sp>
        <p:nvSpPr>
          <p:cNvPr id="6" name="Slide Number Placeholder 5"/>
          <p:cNvSpPr>
            <a:spLocks noGrp="1"/>
          </p:cNvSpPr>
          <p:nvPr>
            <p:ph type="sldNum" sz="quarter" idx="12"/>
          </p:nvPr>
        </p:nvSpPr>
        <p:spPr>
          <a:xfrm>
            <a:off x="8940800" y="6248400"/>
            <a:ext cx="2540000" cy="457200"/>
          </a:xfrm>
        </p:spPr>
        <p:txBody>
          <a:bodyPr/>
          <a:lstStyle>
            <a:lvl1pPr>
              <a:defRPr/>
            </a:lvl1pPr>
          </a:lstStyle>
          <a:p>
            <a:fld id="{5668DED3-6CA9-478E-9AB6-584E47E899BB}" type="slidenum">
              <a:rPr lang="en-US"/>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ver – White">
    <p:spTree>
      <p:nvGrpSpPr>
        <p:cNvPr id="1" name=""/>
        <p:cNvGrpSpPr/>
        <p:nvPr/>
      </p:nvGrpSpPr>
      <p:grpSpPr>
        <a:xfrm>
          <a:off x="0" y="0"/>
          <a:ext cx="0" cy="0"/>
          <a:chOff x="0" y="0"/>
          <a:chExt cx="0" cy="0"/>
        </a:xfrm>
      </p:grpSpPr>
      <p:sp>
        <p:nvSpPr>
          <p:cNvPr id="2" name="Rectangle 1"/>
          <p:cNvSpPr/>
          <p:nvPr userDrawn="1"/>
        </p:nvSpPr>
        <p:spPr bwMode="auto">
          <a:xfrm>
            <a:off x="212036" y="5764696"/>
            <a:ext cx="11979967" cy="1093304"/>
          </a:xfrm>
          <a:prstGeom prst="rect">
            <a:avLst/>
          </a:prstGeom>
          <a:solidFill>
            <a:schemeClr val="bg1"/>
          </a:solidFill>
          <a:ln w="19050" algn="ctr">
            <a:noFill/>
            <a:miter lim="800000"/>
            <a:headEnd/>
            <a:tailEnd/>
          </a:ln>
        </p:spPr>
        <p:txBody>
          <a:bodyPr wrap="none" rtlCol="0" anchor="ctr"/>
          <a:lstStyle/>
          <a:p>
            <a:pPr algn="ctr">
              <a:lnSpc>
                <a:spcPct val="90000"/>
              </a:lnSpc>
            </a:pPr>
            <a:endParaRPr lang="en-US" sz="2133" b="1" dirty="0" err="1">
              <a:solidFill>
                <a:schemeClr val="bg1"/>
              </a:solidFill>
              <a:latin typeface="+mj-lt"/>
            </a:endParaRPr>
          </a:p>
        </p:txBody>
      </p:sp>
      <p:sp>
        <p:nvSpPr>
          <p:cNvPr id="22" name="Title 15"/>
          <p:cNvSpPr>
            <a:spLocks noGrp="1"/>
          </p:cNvSpPr>
          <p:nvPr>
            <p:ph type="title" hasCustomPrompt="1"/>
          </p:nvPr>
        </p:nvSpPr>
        <p:spPr>
          <a:xfrm>
            <a:off x="398937" y="2504667"/>
            <a:ext cx="8188479" cy="1749284"/>
          </a:xfrm>
          <a:prstGeom prst="rect">
            <a:avLst/>
          </a:prstGeom>
        </p:spPr>
        <p:txBody>
          <a:bodyPr anchor="b">
            <a:noAutofit/>
          </a:bodyPr>
          <a:lstStyle>
            <a:lvl1pPr>
              <a:defRPr sz="4800" baseline="0">
                <a:solidFill>
                  <a:schemeClr val="tx1"/>
                </a:solidFill>
                <a:latin typeface="+mj-lt"/>
              </a:defRPr>
            </a:lvl1pPr>
          </a:lstStyle>
          <a:p>
            <a:r>
              <a:rPr lang="en-US" dirty="0"/>
              <a:t>Title Here</a:t>
            </a:r>
          </a:p>
        </p:txBody>
      </p:sp>
      <p:sp>
        <p:nvSpPr>
          <p:cNvPr id="23" name="Date Placeholder 4"/>
          <p:cNvSpPr>
            <a:spLocks noGrp="1"/>
          </p:cNvSpPr>
          <p:nvPr>
            <p:ph type="dt" sz="half" idx="2"/>
          </p:nvPr>
        </p:nvSpPr>
        <p:spPr>
          <a:xfrm>
            <a:off x="425602" y="6155230"/>
            <a:ext cx="2567119" cy="238607"/>
          </a:xfrm>
          <a:prstGeom prst="rect">
            <a:avLst/>
          </a:prstGeom>
        </p:spPr>
        <p:txBody>
          <a:bodyPr vert="horz" wrap="square" lIns="91440" tIns="0" rIns="91440" bIns="0" rtlCol="0" anchor="b" anchorCtr="0">
            <a:noAutofit/>
          </a:bodyPr>
          <a:lstStyle>
            <a:lvl1pPr algn="l">
              <a:defRPr sz="1600" i="0">
                <a:solidFill>
                  <a:schemeClr val="tx1"/>
                </a:solidFill>
                <a:latin typeface="Arial" pitchFamily="34" charset="0"/>
                <a:cs typeface="Arial" pitchFamily="34" charset="0"/>
              </a:defRPr>
            </a:lvl1pPr>
          </a:lstStyle>
          <a:p>
            <a:fld id="{7CA65D26-67D5-4CD2-90EC-E629659F24B3}" type="datetime1">
              <a:rPr lang="en-US" smtClean="0"/>
              <a:pPr/>
              <a:t>11/15/2025</a:t>
            </a:fld>
            <a:endParaRPr lang="en-US" dirty="0"/>
          </a:p>
        </p:txBody>
      </p:sp>
      <p:sp>
        <p:nvSpPr>
          <p:cNvPr id="24" name="Text Placeholder 2"/>
          <p:cNvSpPr>
            <a:spLocks noGrp="1"/>
          </p:cNvSpPr>
          <p:nvPr>
            <p:ph type="body" sz="quarter" idx="10" hasCustomPrompt="1"/>
          </p:nvPr>
        </p:nvSpPr>
        <p:spPr>
          <a:xfrm>
            <a:off x="423461" y="5469681"/>
            <a:ext cx="5588615" cy="568959"/>
          </a:xfrm>
          <a:prstGeom prst="rect">
            <a:avLst/>
          </a:prstGeom>
        </p:spPr>
        <p:txBody>
          <a:bodyPr vert="horz" wrap="square" lIns="91440" tIns="0" rIns="91440" bIns="0" rtlCol="0" anchor="b" anchorCtr="0">
            <a:noAutofit/>
          </a:bodyPr>
          <a:lstStyle>
            <a:lvl1pPr marL="0" indent="0">
              <a:lnSpc>
                <a:spcPct val="100000"/>
              </a:lnSpc>
              <a:spcBef>
                <a:spcPts val="0"/>
              </a:spcBef>
              <a:spcAft>
                <a:spcPts val="0"/>
              </a:spcAft>
              <a:buNone/>
              <a:defRPr lang="en-US" sz="2133" i="0" baseline="0" dirty="0" smtClean="0">
                <a:solidFill>
                  <a:schemeClr val="tx1"/>
                </a:solidFill>
                <a:cs typeface="Arial" pitchFamily="34" charset="0"/>
              </a:defRPr>
            </a:lvl1pPr>
            <a:lvl2pPr>
              <a:defRPr lang="en-US" sz="2400" dirty="0" smtClean="0">
                <a:latin typeface="+mn-lt"/>
              </a:defRPr>
            </a:lvl2pPr>
            <a:lvl3pPr>
              <a:defRPr lang="en-US" sz="2400" dirty="0" smtClean="0">
                <a:latin typeface="+mn-lt"/>
              </a:defRPr>
            </a:lvl3pPr>
            <a:lvl4pPr>
              <a:defRPr lang="en-US" sz="2400" dirty="0" smtClean="0">
                <a:latin typeface="+mn-lt"/>
              </a:defRPr>
            </a:lvl4pPr>
            <a:lvl5pPr>
              <a:defRPr lang="en-US" sz="2400" dirty="0">
                <a:latin typeface="+mn-lt"/>
              </a:defRPr>
            </a:lvl5pPr>
          </a:lstStyle>
          <a:p>
            <a:pPr marL="0" lvl="0"/>
            <a:r>
              <a:rPr lang="en-US" dirty="0"/>
              <a:t>Presenter’s Name</a:t>
            </a:r>
          </a:p>
        </p:txBody>
      </p:sp>
      <p:sp>
        <p:nvSpPr>
          <p:cNvPr id="25" name="Text Placeholder 3"/>
          <p:cNvSpPr>
            <a:spLocks noGrp="1"/>
          </p:cNvSpPr>
          <p:nvPr>
            <p:ph type="body" sz="quarter" idx="15" hasCustomPrompt="1"/>
          </p:nvPr>
        </p:nvSpPr>
        <p:spPr>
          <a:xfrm>
            <a:off x="403757" y="4246880"/>
            <a:ext cx="8196911" cy="677627"/>
          </a:xfrm>
          <a:prstGeom prst="rect">
            <a:avLst/>
          </a:prstGeom>
        </p:spPr>
        <p:txBody>
          <a:bodyPr>
            <a:noAutofit/>
          </a:bodyPr>
          <a:lstStyle>
            <a:lvl1pPr marL="0" indent="0" algn="l">
              <a:lnSpc>
                <a:spcPct val="100000"/>
              </a:lnSpc>
              <a:buNone/>
              <a:defRPr sz="2133" i="0">
                <a:solidFill>
                  <a:schemeClr val="tx1"/>
                </a:solidFill>
                <a:latin typeface="+mj-lt"/>
              </a:defRPr>
            </a:lvl1pPr>
            <a:lvl2pPr marL="306900" indent="0">
              <a:lnSpc>
                <a:spcPct val="100000"/>
              </a:lnSpc>
              <a:buNone/>
              <a:defRPr i="1">
                <a:latin typeface="+mn-lt"/>
              </a:defRPr>
            </a:lvl2pPr>
            <a:lvl3pPr marL="687881" indent="0">
              <a:lnSpc>
                <a:spcPct val="100000"/>
              </a:lnSpc>
              <a:buNone/>
              <a:defRPr i="1">
                <a:latin typeface="+mn-lt"/>
              </a:defRPr>
            </a:lvl3pPr>
            <a:lvl4pPr marL="1066747" indent="0">
              <a:lnSpc>
                <a:spcPct val="100000"/>
              </a:lnSpc>
              <a:buNone/>
              <a:defRPr i="1">
                <a:latin typeface="+mn-lt"/>
              </a:defRPr>
            </a:lvl4pPr>
            <a:lvl5pPr marL="1447729" indent="0">
              <a:lnSpc>
                <a:spcPct val="100000"/>
              </a:lnSpc>
              <a:buNone/>
              <a:defRPr i="1">
                <a:latin typeface="+mn-lt"/>
              </a:defRPr>
            </a:lvl5pPr>
          </a:lstStyle>
          <a:p>
            <a:pPr lvl="0"/>
            <a:r>
              <a:rPr lang="en-US" dirty="0"/>
              <a:t>Optional Subhead here</a:t>
            </a:r>
          </a:p>
        </p:txBody>
      </p:sp>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2807" y="616769"/>
            <a:ext cx="5007828" cy="707136"/>
          </a:xfrm>
          <a:prstGeom prst="rect">
            <a:avLst/>
          </a:prstGeom>
        </p:spPr>
      </p:pic>
    </p:spTree>
    <p:extLst>
      <p:ext uri="{BB962C8B-B14F-4D97-AF65-F5344CB8AC3E}">
        <p14:creationId xmlns:p14="http://schemas.microsoft.com/office/powerpoint/2010/main" val="3608578149"/>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ver – Teal">
    <p:bg>
      <p:bgPr>
        <a:solidFill>
          <a:srgbClr val="052049"/>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EF22415-1F90-984F-ABB8-E194D72FEE14}"/>
              </a:ext>
            </a:extLst>
          </p:cNvPr>
          <p:cNvSpPr/>
          <p:nvPr userDrawn="1"/>
        </p:nvSpPr>
        <p:spPr bwMode="auto">
          <a:xfrm>
            <a:off x="212036" y="5764696"/>
            <a:ext cx="11979967" cy="1093304"/>
          </a:xfrm>
          <a:prstGeom prst="rect">
            <a:avLst/>
          </a:prstGeom>
          <a:solidFill>
            <a:srgbClr val="052049"/>
          </a:solidFill>
          <a:ln w="19050" algn="ctr">
            <a:noFill/>
            <a:miter lim="800000"/>
            <a:headEnd/>
            <a:tailEnd/>
          </a:ln>
        </p:spPr>
        <p:txBody>
          <a:bodyPr wrap="none" rtlCol="0" anchor="ctr"/>
          <a:lstStyle/>
          <a:p>
            <a:pPr algn="ctr">
              <a:lnSpc>
                <a:spcPct val="90000"/>
              </a:lnSpc>
            </a:pPr>
            <a:endParaRPr lang="en-US" sz="2133" b="1" dirty="0" err="1">
              <a:solidFill>
                <a:schemeClr val="bg1"/>
              </a:solidFill>
              <a:latin typeface="+mj-lt"/>
            </a:endParaRPr>
          </a:p>
        </p:txBody>
      </p:sp>
      <p:sp>
        <p:nvSpPr>
          <p:cNvPr id="14" name="Title 15"/>
          <p:cNvSpPr>
            <a:spLocks noGrp="1"/>
          </p:cNvSpPr>
          <p:nvPr>
            <p:ph type="title" hasCustomPrompt="1"/>
          </p:nvPr>
        </p:nvSpPr>
        <p:spPr>
          <a:xfrm>
            <a:off x="398937" y="2504667"/>
            <a:ext cx="8188479" cy="1749284"/>
          </a:xfrm>
          <a:prstGeom prst="rect">
            <a:avLst/>
          </a:prstGeom>
        </p:spPr>
        <p:txBody>
          <a:bodyPr anchor="b">
            <a:noAutofit/>
          </a:bodyPr>
          <a:lstStyle>
            <a:lvl1pPr>
              <a:defRPr sz="4800" baseline="0">
                <a:solidFill>
                  <a:schemeClr val="tx1"/>
                </a:solidFill>
                <a:latin typeface="+mj-lt"/>
              </a:defRPr>
            </a:lvl1pPr>
          </a:lstStyle>
          <a:p>
            <a:r>
              <a:rPr lang="en-US" dirty="0"/>
              <a:t>Title Here</a:t>
            </a:r>
          </a:p>
        </p:txBody>
      </p:sp>
      <p:sp>
        <p:nvSpPr>
          <p:cNvPr id="15" name="Date Placeholder 4"/>
          <p:cNvSpPr>
            <a:spLocks noGrp="1"/>
          </p:cNvSpPr>
          <p:nvPr>
            <p:ph type="dt" sz="half" idx="2"/>
          </p:nvPr>
        </p:nvSpPr>
        <p:spPr>
          <a:xfrm>
            <a:off x="425602" y="6155230"/>
            <a:ext cx="2567119" cy="238607"/>
          </a:xfrm>
          <a:prstGeom prst="rect">
            <a:avLst/>
          </a:prstGeom>
        </p:spPr>
        <p:txBody>
          <a:bodyPr vert="horz" wrap="square" lIns="91440" tIns="0" rIns="91440" bIns="0" rtlCol="0" anchor="b" anchorCtr="0">
            <a:noAutofit/>
          </a:bodyPr>
          <a:lstStyle>
            <a:lvl1pPr algn="l">
              <a:defRPr sz="1600" i="0">
                <a:solidFill>
                  <a:schemeClr val="tx1"/>
                </a:solidFill>
                <a:latin typeface="Arial" pitchFamily="34" charset="0"/>
                <a:cs typeface="Arial" pitchFamily="34" charset="0"/>
              </a:defRPr>
            </a:lvl1pPr>
          </a:lstStyle>
          <a:p>
            <a:fld id="{7CA65D26-67D5-4CD2-90EC-E629659F24B3}" type="datetime1">
              <a:rPr lang="en-US" smtClean="0"/>
              <a:pPr/>
              <a:t>11/15/2025</a:t>
            </a:fld>
            <a:endParaRPr lang="en-US" dirty="0"/>
          </a:p>
        </p:txBody>
      </p:sp>
      <p:sp>
        <p:nvSpPr>
          <p:cNvPr id="17" name="Text Placeholder 3"/>
          <p:cNvSpPr>
            <a:spLocks noGrp="1"/>
          </p:cNvSpPr>
          <p:nvPr>
            <p:ph type="body" sz="quarter" idx="15" hasCustomPrompt="1"/>
          </p:nvPr>
        </p:nvSpPr>
        <p:spPr>
          <a:xfrm>
            <a:off x="403757" y="4246880"/>
            <a:ext cx="8196911" cy="677627"/>
          </a:xfrm>
          <a:prstGeom prst="rect">
            <a:avLst/>
          </a:prstGeom>
        </p:spPr>
        <p:txBody>
          <a:bodyPr>
            <a:noAutofit/>
          </a:bodyPr>
          <a:lstStyle>
            <a:lvl1pPr marL="0" indent="0" algn="l">
              <a:lnSpc>
                <a:spcPct val="100000"/>
              </a:lnSpc>
              <a:buNone/>
              <a:defRPr sz="2133" i="0">
                <a:solidFill>
                  <a:schemeClr val="tx1"/>
                </a:solidFill>
                <a:latin typeface="+mj-lt"/>
              </a:defRPr>
            </a:lvl1pPr>
            <a:lvl2pPr marL="306900" indent="0">
              <a:lnSpc>
                <a:spcPct val="100000"/>
              </a:lnSpc>
              <a:buNone/>
              <a:defRPr i="1">
                <a:latin typeface="+mn-lt"/>
              </a:defRPr>
            </a:lvl2pPr>
            <a:lvl3pPr marL="687881" indent="0">
              <a:lnSpc>
                <a:spcPct val="100000"/>
              </a:lnSpc>
              <a:buNone/>
              <a:defRPr i="1">
                <a:latin typeface="+mn-lt"/>
              </a:defRPr>
            </a:lvl3pPr>
            <a:lvl4pPr marL="1066747" indent="0">
              <a:lnSpc>
                <a:spcPct val="100000"/>
              </a:lnSpc>
              <a:buNone/>
              <a:defRPr i="1">
                <a:latin typeface="+mn-lt"/>
              </a:defRPr>
            </a:lvl4pPr>
            <a:lvl5pPr marL="1447729" indent="0">
              <a:lnSpc>
                <a:spcPct val="100000"/>
              </a:lnSpc>
              <a:buNone/>
              <a:defRPr i="1">
                <a:latin typeface="+mn-lt"/>
              </a:defRPr>
            </a:lvl5pPr>
          </a:lstStyle>
          <a:p>
            <a:pPr lvl="0"/>
            <a:r>
              <a:rPr lang="en-US" dirty="0"/>
              <a:t>Optional Subhead here</a:t>
            </a:r>
          </a:p>
        </p:txBody>
      </p:sp>
      <p:sp>
        <p:nvSpPr>
          <p:cNvPr id="10" name="Text Placeholder 2"/>
          <p:cNvSpPr>
            <a:spLocks noGrp="1"/>
          </p:cNvSpPr>
          <p:nvPr>
            <p:ph type="body" sz="quarter" idx="10" hasCustomPrompt="1"/>
          </p:nvPr>
        </p:nvSpPr>
        <p:spPr>
          <a:xfrm>
            <a:off x="423461" y="5469681"/>
            <a:ext cx="5588615" cy="568959"/>
          </a:xfrm>
          <a:prstGeom prst="rect">
            <a:avLst/>
          </a:prstGeom>
        </p:spPr>
        <p:txBody>
          <a:bodyPr vert="horz" wrap="square" lIns="91440" tIns="0" rIns="91440" bIns="0" rtlCol="0" anchor="b" anchorCtr="0">
            <a:noAutofit/>
          </a:bodyPr>
          <a:lstStyle>
            <a:lvl1pPr marL="0" indent="0">
              <a:lnSpc>
                <a:spcPct val="100000"/>
              </a:lnSpc>
              <a:spcBef>
                <a:spcPts val="0"/>
              </a:spcBef>
              <a:spcAft>
                <a:spcPts val="0"/>
              </a:spcAft>
              <a:buNone/>
              <a:defRPr lang="en-US" sz="2133" i="0" baseline="0" dirty="0" smtClean="0">
                <a:solidFill>
                  <a:schemeClr val="tx1"/>
                </a:solidFill>
                <a:cs typeface="Arial" pitchFamily="34" charset="0"/>
              </a:defRPr>
            </a:lvl1pPr>
            <a:lvl2pPr>
              <a:defRPr lang="en-US" sz="2400" dirty="0" smtClean="0">
                <a:latin typeface="+mn-lt"/>
              </a:defRPr>
            </a:lvl2pPr>
            <a:lvl3pPr>
              <a:defRPr lang="en-US" sz="2400" dirty="0" smtClean="0">
                <a:latin typeface="+mn-lt"/>
              </a:defRPr>
            </a:lvl3pPr>
            <a:lvl4pPr>
              <a:defRPr lang="en-US" sz="2400" dirty="0" smtClean="0">
                <a:latin typeface="+mn-lt"/>
              </a:defRPr>
            </a:lvl4pPr>
            <a:lvl5pPr>
              <a:defRPr lang="en-US" sz="2400" dirty="0">
                <a:latin typeface="+mn-lt"/>
              </a:defRPr>
            </a:lvl5pPr>
          </a:lstStyle>
          <a:p>
            <a:pPr marL="0" lvl="0"/>
            <a:r>
              <a:rPr lang="en-US" dirty="0"/>
              <a:t>Presenter’s Name</a:t>
            </a:r>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8802" y="636951"/>
            <a:ext cx="4835151" cy="682752"/>
          </a:xfrm>
          <a:prstGeom prst="rect">
            <a:avLst/>
          </a:prstGeom>
        </p:spPr>
      </p:pic>
    </p:spTree>
    <p:extLst>
      <p:ext uri="{BB962C8B-B14F-4D97-AF65-F5344CB8AC3E}">
        <p14:creationId xmlns:p14="http://schemas.microsoft.com/office/powerpoint/2010/main" val="3494638602"/>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Cover – Teal">
    <p:bg>
      <p:bgPr>
        <a:solidFill>
          <a:srgbClr val="18A3AC"/>
        </a:solidFill>
        <a:effectLst/>
      </p:bgPr>
    </p:bg>
    <p:spTree>
      <p:nvGrpSpPr>
        <p:cNvPr id="1" name=""/>
        <p:cNvGrpSpPr/>
        <p:nvPr/>
      </p:nvGrpSpPr>
      <p:grpSpPr>
        <a:xfrm>
          <a:off x="0" y="0"/>
          <a:ext cx="0" cy="0"/>
          <a:chOff x="0" y="0"/>
          <a:chExt cx="0" cy="0"/>
        </a:xfrm>
      </p:grpSpPr>
      <p:sp>
        <p:nvSpPr>
          <p:cNvPr id="2" name="Rectangle 1"/>
          <p:cNvSpPr/>
          <p:nvPr userDrawn="1"/>
        </p:nvSpPr>
        <p:spPr bwMode="auto">
          <a:xfrm>
            <a:off x="212036" y="5764696"/>
            <a:ext cx="11979967" cy="1093304"/>
          </a:xfrm>
          <a:prstGeom prst="rect">
            <a:avLst/>
          </a:prstGeom>
          <a:solidFill>
            <a:srgbClr val="18A3AC"/>
          </a:solidFill>
          <a:ln w="19050" algn="ctr">
            <a:noFill/>
            <a:miter lim="800000"/>
            <a:headEnd/>
            <a:tailEnd/>
          </a:ln>
        </p:spPr>
        <p:txBody>
          <a:bodyPr wrap="none" rtlCol="0" anchor="ctr"/>
          <a:lstStyle/>
          <a:p>
            <a:pPr algn="ctr">
              <a:lnSpc>
                <a:spcPct val="90000"/>
              </a:lnSpc>
            </a:pPr>
            <a:endParaRPr lang="en-US" sz="2133" b="1" dirty="0" err="1">
              <a:solidFill>
                <a:schemeClr val="bg1"/>
              </a:solidFill>
              <a:latin typeface="+mj-lt"/>
            </a:endParaRPr>
          </a:p>
        </p:txBody>
      </p:sp>
      <p:sp>
        <p:nvSpPr>
          <p:cNvPr id="14" name="Title 15"/>
          <p:cNvSpPr>
            <a:spLocks noGrp="1"/>
          </p:cNvSpPr>
          <p:nvPr>
            <p:ph type="title" hasCustomPrompt="1"/>
          </p:nvPr>
        </p:nvSpPr>
        <p:spPr>
          <a:xfrm>
            <a:off x="398937" y="2504667"/>
            <a:ext cx="8188479" cy="1749284"/>
          </a:xfrm>
          <a:prstGeom prst="rect">
            <a:avLst/>
          </a:prstGeom>
        </p:spPr>
        <p:txBody>
          <a:bodyPr anchor="b">
            <a:noAutofit/>
          </a:bodyPr>
          <a:lstStyle>
            <a:lvl1pPr>
              <a:defRPr sz="4800" baseline="0">
                <a:solidFill>
                  <a:schemeClr val="tx1"/>
                </a:solidFill>
                <a:latin typeface="+mj-lt"/>
              </a:defRPr>
            </a:lvl1pPr>
          </a:lstStyle>
          <a:p>
            <a:r>
              <a:rPr lang="en-US" dirty="0"/>
              <a:t>Title Here</a:t>
            </a:r>
          </a:p>
        </p:txBody>
      </p:sp>
      <p:sp>
        <p:nvSpPr>
          <p:cNvPr id="15" name="Date Placeholder 4"/>
          <p:cNvSpPr>
            <a:spLocks noGrp="1"/>
          </p:cNvSpPr>
          <p:nvPr>
            <p:ph type="dt" sz="half" idx="2"/>
          </p:nvPr>
        </p:nvSpPr>
        <p:spPr>
          <a:xfrm>
            <a:off x="425602" y="6155230"/>
            <a:ext cx="2567119" cy="238607"/>
          </a:xfrm>
          <a:prstGeom prst="rect">
            <a:avLst/>
          </a:prstGeom>
        </p:spPr>
        <p:txBody>
          <a:bodyPr vert="horz" wrap="square" lIns="91440" tIns="0" rIns="91440" bIns="0" rtlCol="0" anchor="b" anchorCtr="0">
            <a:noAutofit/>
          </a:bodyPr>
          <a:lstStyle>
            <a:lvl1pPr algn="l">
              <a:defRPr sz="1600" i="0">
                <a:solidFill>
                  <a:schemeClr val="tx1"/>
                </a:solidFill>
                <a:latin typeface="Arial" pitchFamily="34" charset="0"/>
                <a:cs typeface="Arial" pitchFamily="34" charset="0"/>
              </a:defRPr>
            </a:lvl1pPr>
          </a:lstStyle>
          <a:p>
            <a:fld id="{7CA65D26-67D5-4CD2-90EC-E629659F24B3}" type="datetime1">
              <a:rPr lang="en-US" smtClean="0"/>
              <a:pPr/>
              <a:t>11/15/2025</a:t>
            </a:fld>
            <a:endParaRPr lang="en-US" dirty="0"/>
          </a:p>
        </p:txBody>
      </p:sp>
      <p:sp>
        <p:nvSpPr>
          <p:cNvPr id="17" name="Text Placeholder 3"/>
          <p:cNvSpPr>
            <a:spLocks noGrp="1"/>
          </p:cNvSpPr>
          <p:nvPr>
            <p:ph type="body" sz="quarter" idx="15" hasCustomPrompt="1"/>
          </p:nvPr>
        </p:nvSpPr>
        <p:spPr>
          <a:xfrm>
            <a:off x="403757" y="4246880"/>
            <a:ext cx="8196911" cy="677627"/>
          </a:xfrm>
          <a:prstGeom prst="rect">
            <a:avLst/>
          </a:prstGeom>
        </p:spPr>
        <p:txBody>
          <a:bodyPr>
            <a:noAutofit/>
          </a:bodyPr>
          <a:lstStyle>
            <a:lvl1pPr marL="0" indent="0" algn="l">
              <a:lnSpc>
                <a:spcPct val="100000"/>
              </a:lnSpc>
              <a:buNone/>
              <a:defRPr sz="2133" i="0">
                <a:solidFill>
                  <a:schemeClr val="tx1"/>
                </a:solidFill>
                <a:latin typeface="+mj-lt"/>
              </a:defRPr>
            </a:lvl1pPr>
            <a:lvl2pPr marL="306900" indent="0">
              <a:lnSpc>
                <a:spcPct val="100000"/>
              </a:lnSpc>
              <a:buNone/>
              <a:defRPr i="1">
                <a:latin typeface="+mn-lt"/>
              </a:defRPr>
            </a:lvl2pPr>
            <a:lvl3pPr marL="687881" indent="0">
              <a:lnSpc>
                <a:spcPct val="100000"/>
              </a:lnSpc>
              <a:buNone/>
              <a:defRPr i="1">
                <a:latin typeface="+mn-lt"/>
              </a:defRPr>
            </a:lvl3pPr>
            <a:lvl4pPr marL="1066747" indent="0">
              <a:lnSpc>
                <a:spcPct val="100000"/>
              </a:lnSpc>
              <a:buNone/>
              <a:defRPr i="1">
                <a:latin typeface="+mn-lt"/>
              </a:defRPr>
            </a:lvl4pPr>
            <a:lvl5pPr marL="1447729" indent="0">
              <a:lnSpc>
                <a:spcPct val="100000"/>
              </a:lnSpc>
              <a:buNone/>
              <a:defRPr i="1">
                <a:latin typeface="+mn-lt"/>
              </a:defRPr>
            </a:lvl5pPr>
          </a:lstStyle>
          <a:p>
            <a:pPr lvl="0"/>
            <a:r>
              <a:rPr lang="en-US" dirty="0"/>
              <a:t>Optional Subhead here</a:t>
            </a:r>
          </a:p>
        </p:txBody>
      </p:sp>
      <p:sp>
        <p:nvSpPr>
          <p:cNvPr id="10" name="Text Placeholder 2"/>
          <p:cNvSpPr>
            <a:spLocks noGrp="1"/>
          </p:cNvSpPr>
          <p:nvPr>
            <p:ph type="body" sz="quarter" idx="10" hasCustomPrompt="1"/>
          </p:nvPr>
        </p:nvSpPr>
        <p:spPr>
          <a:xfrm>
            <a:off x="423461" y="5469681"/>
            <a:ext cx="5588615" cy="568959"/>
          </a:xfrm>
          <a:prstGeom prst="rect">
            <a:avLst/>
          </a:prstGeom>
        </p:spPr>
        <p:txBody>
          <a:bodyPr vert="horz" wrap="square" lIns="91440" tIns="0" rIns="91440" bIns="0" rtlCol="0" anchor="b" anchorCtr="0">
            <a:noAutofit/>
          </a:bodyPr>
          <a:lstStyle>
            <a:lvl1pPr marL="0" indent="0">
              <a:lnSpc>
                <a:spcPct val="100000"/>
              </a:lnSpc>
              <a:spcBef>
                <a:spcPts val="0"/>
              </a:spcBef>
              <a:spcAft>
                <a:spcPts val="0"/>
              </a:spcAft>
              <a:buNone/>
              <a:defRPr lang="en-US" sz="2133" i="0" baseline="0" dirty="0" smtClean="0">
                <a:solidFill>
                  <a:schemeClr val="tx1"/>
                </a:solidFill>
                <a:cs typeface="Arial" pitchFamily="34" charset="0"/>
              </a:defRPr>
            </a:lvl1pPr>
            <a:lvl2pPr>
              <a:defRPr lang="en-US" sz="2400" dirty="0" smtClean="0">
                <a:latin typeface="+mn-lt"/>
              </a:defRPr>
            </a:lvl2pPr>
            <a:lvl3pPr>
              <a:defRPr lang="en-US" sz="2400" dirty="0" smtClean="0">
                <a:latin typeface="+mn-lt"/>
              </a:defRPr>
            </a:lvl3pPr>
            <a:lvl4pPr>
              <a:defRPr lang="en-US" sz="2400" dirty="0" smtClean="0">
                <a:latin typeface="+mn-lt"/>
              </a:defRPr>
            </a:lvl4pPr>
            <a:lvl5pPr>
              <a:defRPr lang="en-US" sz="2400" dirty="0">
                <a:latin typeface="+mn-lt"/>
              </a:defRPr>
            </a:lvl5pPr>
          </a:lstStyle>
          <a:p>
            <a:pPr marL="0" lvl="0"/>
            <a:r>
              <a:rPr lang="en-US" dirty="0"/>
              <a:t>Presenter’s Name</a:t>
            </a:r>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8802" y="636951"/>
            <a:ext cx="4835151" cy="682752"/>
          </a:xfrm>
          <a:prstGeom prst="rect">
            <a:avLst/>
          </a:prstGeom>
        </p:spPr>
      </p:pic>
    </p:spTree>
    <p:extLst>
      <p:ext uri="{BB962C8B-B14F-4D97-AF65-F5344CB8AC3E}">
        <p14:creationId xmlns:p14="http://schemas.microsoft.com/office/powerpoint/2010/main" val="3889711220"/>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ver – Blue">
    <p:bg>
      <p:bgPr>
        <a:solidFill>
          <a:srgbClr val="178CCB"/>
        </a:solidFill>
        <a:effectLst/>
      </p:bgPr>
    </p:bg>
    <p:spTree>
      <p:nvGrpSpPr>
        <p:cNvPr id="1" name=""/>
        <p:cNvGrpSpPr/>
        <p:nvPr/>
      </p:nvGrpSpPr>
      <p:grpSpPr>
        <a:xfrm>
          <a:off x="0" y="0"/>
          <a:ext cx="0" cy="0"/>
          <a:chOff x="0" y="0"/>
          <a:chExt cx="0" cy="0"/>
        </a:xfrm>
      </p:grpSpPr>
      <p:sp>
        <p:nvSpPr>
          <p:cNvPr id="2" name="Rectangle 1"/>
          <p:cNvSpPr/>
          <p:nvPr userDrawn="1"/>
        </p:nvSpPr>
        <p:spPr bwMode="auto">
          <a:xfrm>
            <a:off x="212036" y="5764696"/>
            <a:ext cx="11979967" cy="1093304"/>
          </a:xfrm>
          <a:prstGeom prst="rect">
            <a:avLst/>
          </a:prstGeom>
          <a:solidFill>
            <a:srgbClr val="178CCB"/>
          </a:solidFill>
          <a:ln w="19050" algn="ctr">
            <a:noFill/>
            <a:miter lim="800000"/>
            <a:headEnd/>
            <a:tailEnd/>
          </a:ln>
        </p:spPr>
        <p:txBody>
          <a:bodyPr wrap="none" rtlCol="0" anchor="ctr"/>
          <a:lstStyle/>
          <a:p>
            <a:pPr algn="ctr">
              <a:lnSpc>
                <a:spcPct val="90000"/>
              </a:lnSpc>
            </a:pPr>
            <a:endParaRPr lang="en-US" sz="2133" b="1" dirty="0" err="1">
              <a:solidFill>
                <a:schemeClr val="bg1"/>
              </a:solidFill>
              <a:latin typeface="+mj-lt"/>
            </a:endParaRPr>
          </a:p>
        </p:txBody>
      </p:sp>
      <p:sp>
        <p:nvSpPr>
          <p:cNvPr id="14" name="Title 15"/>
          <p:cNvSpPr>
            <a:spLocks noGrp="1"/>
          </p:cNvSpPr>
          <p:nvPr>
            <p:ph type="title" hasCustomPrompt="1"/>
          </p:nvPr>
        </p:nvSpPr>
        <p:spPr>
          <a:xfrm>
            <a:off x="398937" y="2504667"/>
            <a:ext cx="8188479" cy="1749284"/>
          </a:xfrm>
          <a:prstGeom prst="rect">
            <a:avLst/>
          </a:prstGeom>
        </p:spPr>
        <p:txBody>
          <a:bodyPr anchor="b">
            <a:noAutofit/>
          </a:bodyPr>
          <a:lstStyle>
            <a:lvl1pPr>
              <a:defRPr sz="4800" baseline="0">
                <a:solidFill>
                  <a:schemeClr val="tx1"/>
                </a:solidFill>
                <a:latin typeface="+mj-lt"/>
              </a:defRPr>
            </a:lvl1pPr>
          </a:lstStyle>
          <a:p>
            <a:r>
              <a:rPr lang="en-US" dirty="0"/>
              <a:t>Title Here</a:t>
            </a:r>
          </a:p>
        </p:txBody>
      </p:sp>
      <p:sp>
        <p:nvSpPr>
          <p:cNvPr id="15" name="Date Placeholder 4"/>
          <p:cNvSpPr>
            <a:spLocks noGrp="1"/>
          </p:cNvSpPr>
          <p:nvPr>
            <p:ph type="dt" sz="half" idx="2"/>
          </p:nvPr>
        </p:nvSpPr>
        <p:spPr>
          <a:xfrm>
            <a:off x="425602" y="6155230"/>
            <a:ext cx="2567119" cy="238607"/>
          </a:xfrm>
          <a:prstGeom prst="rect">
            <a:avLst/>
          </a:prstGeom>
        </p:spPr>
        <p:txBody>
          <a:bodyPr vert="horz" wrap="square" lIns="91440" tIns="0" rIns="91440" bIns="0" rtlCol="0" anchor="b" anchorCtr="0">
            <a:noAutofit/>
          </a:bodyPr>
          <a:lstStyle>
            <a:lvl1pPr algn="l">
              <a:defRPr sz="1600" i="0">
                <a:solidFill>
                  <a:schemeClr val="tx1"/>
                </a:solidFill>
                <a:latin typeface="Arial" pitchFamily="34" charset="0"/>
                <a:cs typeface="Arial" pitchFamily="34" charset="0"/>
              </a:defRPr>
            </a:lvl1pPr>
          </a:lstStyle>
          <a:p>
            <a:fld id="{7CA65D26-67D5-4CD2-90EC-E629659F24B3}" type="datetime1">
              <a:rPr lang="en-US" smtClean="0"/>
              <a:pPr/>
              <a:t>11/15/2025</a:t>
            </a:fld>
            <a:endParaRPr lang="en-US" dirty="0"/>
          </a:p>
        </p:txBody>
      </p:sp>
      <p:sp>
        <p:nvSpPr>
          <p:cNvPr id="17" name="Text Placeholder 3"/>
          <p:cNvSpPr>
            <a:spLocks noGrp="1"/>
          </p:cNvSpPr>
          <p:nvPr>
            <p:ph type="body" sz="quarter" idx="15" hasCustomPrompt="1"/>
          </p:nvPr>
        </p:nvSpPr>
        <p:spPr>
          <a:xfrm>
            <a:off x="403757" y="4246880"/>
            <a:ext cx="8196911" cy="677627"/>
          </a:xfrm>
          <a:prstGeom prst="rect">
            <a:avLst/>
          </a:prstGeom>
        </p:spPr>
        <p:txBody>
          <a:bodyPr>
            <a:noAutofit/>
          </a:bodyPr>
          <a:lstStyle>
            <a:lvl1pPr marL="0" indent="0" algn="l">
              <a:lnSpc>
                <a:spcPct val="100000"/>
              </a:lnSpc>
              <a:buNone/>
              <a:defRPr sz="2133" i="0">
                <a:solidFill>
                  <a:schemeClr val="tx1"/>
                </a:solidFill>
                <a:latin typeface="+mj-lt"/>
              </a:defRPr>
            </a:lvl1pPr>
            <a:lvl2pPr marL="306900" indent="0">
              <a:lnSpc>
                <a:spcPct val="100000"/>
              </a:lnSpc>
              <a:buNone/>
              <a:defRPr i="1">
                <a:latin typeface="+mn-lt"/>
              </a:defRPr>
            </a:lvl2pPr>
            <a:lvl3pPr marL="687881" indent="0">
              <a:lnSpc>
                <a:spcPct val="100000"/>
              </a:lnSpc>
              <a:buNone/>
              <a:defRPr i="1">
                <a:latin typeface="+mn-lt"/>
              </a:defRPr>
            </a:lvl3pPr>
            <a:lvl4pPr marL="1066747" indent="0">
              <a:lnSpc>
                <a:spcPct val="100000"/>
              </a:lnSpc>
              <a:buNone/>
              <a:defRPr i="1">
                <a:latin typeface="+mn-lt"/>
              </a:defRPr>
            </a:lvl4pPr>
            <a:lvl5pPr marL="1447729" indent="0">
              <a:lnSpc>
                <a:spcPct val="100000"/>
              </a:lnSpc>
              <a:buNone/>
              <a:defRPr i="1">
                <a:latin typeface="+mn-lt"/>
              </a:defRPr>
            </a:lvl5pPr>
          </a:lstStyle>
          <a:p>
            <a:pPr lvl="0"/>
            <a:r>
              <a:rPr lang="en-US" dirty="0"/>
              <a:t>Optional Subhead here</a:t>
            </a:r>
          </a:p>
        </p:txBody>
      </p:sp>
      <p:sp>
        <p:nvSpPr>
          <p:cNvPr id="10" name="Text Placeholder 2"/>
          <p:cNvSpPr>
            <a:spLocks noGrp="1"/>
          </p:cNvSpPr>
          <p:nvPr>
            <p:ph type="body" sz="quarter" idx="10" hasCustomPrompt="1"/>
          </p:nvPr>
        </p:nvSpPr>
        <p:spPr>
          <a:xfrm>
            <a:off x="423461" y="5469681"/>
            <a:ext cx="5588615" cy="568959"/>
          </a:xfrm>
          <a:prstGeom prst="rect">
            <a:avLst/>
          </a:prstGeom>
        </p:spPr>
        <p:txBody>
          <a:bodyPr vert="horz" wrap="square" lIns="91440" tIns="0" rIns="91440" bIns="0" rtlCol="0" anchor="b" anchorCtr="0">
            <a:noAutofit/>
          </a:bodyPr>
          <a:lstStyle>
            <a:lvl1pPr marL="0" indent="0">
              <a:lnSpc>
                <a:spcPct val="100000"/>
              </a:lnSpc>
              <a:spcBef>
                <a:spcPts val="0"/>
              </a:spcBef>
              <a:spcAft>
                <a:spcPts val="0"/>
              </a:spcAft>
              <a:buNone/>
              <a:defRPr lang="en-US" sz="2133" i="0" baseline="0" dirty="0" smtClean="0">
                <a:solidFill>
                  <a:schemeClr val="tx1"/>
                </a:solidFill>
                <a:cs typeface="Arial" pitchFamily="34" charset="0"/>
              </a:defRPr>
            </a:lvl1pPr>
            <a:lvl2pPr>
              <a:defRPr lang="en-US" sz="2400" dirty="0" smtClean="0">
                <a:latin typeface="+mn-lt"/>
              </a:defRPr>
            </a:lvl2pPr>
            <a:lvl3pPr>
              <a:defRPr lang="en-US" sz="2400" dirty="0" smtClean="0">
                <a:latin typeface="+mn-lt"/>
              </a:defRPr>
            </a:lvl3pPr>
            <a:lvl4pPr>
              <a:defRPr lang="en-US" sz="2400" dirty="0" smtClean="0">
                <a:latin typeface="+mn-lt"/>
              </a:defRPr>
            </a:lvl4pPr>
            <a:lvl5pPr>
              <a:defRPr lang="en-US" sz="2400" dirty="0">
                <a:latin typeface="+mn-lt"/>
              </a:defRPr>
            </a:lvl5pPr>
          </a:lstStyle>
          <a:p>
            <a:pPr marL="0" lvl="0"/>
            <a:r>
              <a:rPr lang="en-US" dirty="0"/>
              <a:t>Presenter’s Name</a:t>
            </a:r>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8802" y="636951"/>
            <a:ext cx="4835151" cy="682752"/>
          </a:xfrm>
          <a:prstGeom prst="rect">
            <a:avLst/>
          </a:prstGeom>
        </p:spPr>
      </p:pic>
    </p:spTree>
    <p:extLst>
      <p:ext uri="{BB962C8B-B14F-4D97-AF65-F5344CB8AC3E}">
        <p14:creationId xmlns:p14="http://schemas.microsoft.com/office/powerpoint/2010/main" val="4057449213"/>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ullet Slide">
    <p:spTree>
      <p:nvGrpSpPr>
        <p:cNvPr id="1" name=""/>
        <p:cNvGrpSpPr/>
        <p:nvPr/>
      </p:nvGrpSpPr>
      <p:grpSpPr>
        <a:xfrm>
          <a:off x="0" y="0"/>
          <a:ext cx="0" cy="0"/>
          <a:chOff x="0" y="0"/>
          <a:chExt cx="0" cy="0"/>
        </a:xfrm>
      </p:grpSpPr>
      <p:sp>
        <p:nvSpPr>
          <p:cNvPr id="14" name="Slide Number Placeholder 13"/>
          <p:cNvSpPr>
            <a:spLocks noGrp="1"/>
          </p:cNvSpPr>
          <p:nvPr>
            <p:ph type="sldNum" sz="quarter" idx="13"/>
          </p:nvPr>
        </p:nvSpPr>
        <p:spPr/>
        <p:txBody>
          <a:bodyPr/>
          <a:lstStyle/>
          <a:p>
            <a:fld id="{7BCC8D0D-EAEC-449D-9161-023DFF90F2E2}" type="slidenum">
              <a:rPr lang="en-US" smtClean="0"/>
              <a:pPr/>
              <a:t>‹#›</a:t>
            </a:fld>
            <a:endParaRPr lang="en-US" dirty="0"/>
          </a:p>
        </p:txBody>
      </p:sp>
      <p:sp>
        <p:nvSpPr>
          <p:cNvPr id="15" name="Text Placeholder 3"/>
          <p:cNvSpPr>
            <a:spLocks noGrp="1"/>
          </p:cNvSpPr>
          <p:nvPr>
            <p:ph idx="1"/>
          </p:nvPr>
        </p:nvSpPr>
        <p:spPr>
          <a:xfrm>
            <a:off x="612915" y="1868561"/>
            <a:ext cx="10850220" cy="3909393"/>
          </a:xfrm>
          <a:prstGeom prst="rect">
            <a:avLst/>
          </a:prstGeom>
        </p:spPr>
        <p:txBody>
          <a:bodyPr vert="horz" lIns="91440" tIns="45720" rIns="91440" bIns="45720" rtlCol="0">
            <a:noAutofit/>
          </a:bodyPr>
          <a:lstStyle/>
          <a:p>
            <a:pPr lvl="0"/>
            <a:r>
              <a:rPr lang="en-US"/>
              <a:t>Edit Master text styles</a:t>
            </a:r>
          </a:p>
          <a:p>
            <a:pPr lvl="1"/>
            <a:r>
              <a:rPr lang="en-US"/>
              <a:t>Second level</a:t>
            </a:r>
          </a:p>
          <a:p>
            <a:pPr lvl="2"/>
            <a:r>
              <a:rPr lang="en-US"/>
              <a:t>Third level</a:t>
            </a:r>
          </a:p>
          <a:p>
            <a:pPr lvl="3"/>
            <a:r>
              <a:rPr lang="en-US"/>
              <a:t>Fourth level</a:t>
            </a:r>
          </a:p>
        </p:txBody>
      </p:sp>
      <p:sp>
        <p:nvSpPr>
          <p:cNvPr id="7" name="Title 15">
            <a:extLst>
              <a:ext uri="{FF2B5EF4-FFF2-40B4-BE49-F238E27FC236}">
                <a16:creationId xmlns:a16="http://schemas.microsoft.com/office/drawing/2014/main" id="{6C16609F-8909-F746-B061-9392242D748A}"/>
              </a:ext>
            </a:extLst>
          </p:cNvPr>
          <p:cNvSpPr>
            <a:spLocks noGrp="1"/>
          </p:cNvSpPr>
          <p:nvPr>
            <p:ph type="title" hasCustomPrompt="1"/>
          </p:nvPr>
        </p:nvSpPr>
        <p:spPr>
          <a:xfrm>
            <a:off x="604783" y="425006"/>
            <a:ext cx="10338388" cy="611449"/>
          </a:xfrm>
          <a:prstGeom prst="rect">
            <a:avLst/>
          </a:prstGeom>
        </p:spPr>
        <p:txBody>
          <a:bodyPr anchor="b">
            <a:noAutofit/>
          </a:bodyPr>
          <a:lstStyle>
            <a:lvl1pPr>
              <a:defRPr sz="4800">
                <a:latin typeface="+mj-lt"/>
              </a:defRPr>
            </a:lvl1pPr>
          </a:lstStyle>
          <a:p>
            <a:r>
              <a:rPr lang="en-US" dirty="0"/>
              <a:t>Slide Title Here</a:t>
            </a:r>
          </a:p>
        </p:txBody>
      </p:sp>
      <p:sp>
        <p:nvSpPr>
          <p:cNvPr id="8" name="Text Placeholder 3">
            <a:extLst>
              <a:ext uri="{FF2B5EF4-FFF2-40B4-BE49-F238E27FC236}">
                <a16:creationId xmlns:a16="http://schemas.microsoft.com/office/drawing/2014/main" id="{F9AC2C64-0B5D-9A4C-BC3A-C2F4E05354E7}"/>
              </a:ext>
            </a:extLst>
          </p:cNvPr>
          <p:cNvSpPr>
            <a:spLocks noGrp="1"/>
          </p:cNvSpPr>
          <p:nvPr>
            <p:ph type="body" sz="quarter" idx="15" hasCustomPrompt="1"/>
          </p:nvPr>
        </p:nvSpPr>
        <p:spPr>
          <a:xfrm>
            <a:off x="609604" y="927660"/>
            <a:ext cx="10337797" cy="446529"/>
          </a:xfrm>
          <a:prstGeom prst="rect">
            <a:avLst/>
          </a:prstGeom>
        </p:spPr>
        <p:txBody>
          <a:bodyPr>
            <a:noAutofit/>
          </a:bodyPr>
          <a:lstStyle>
            <a:lvl1pPr marL="0" indent="0">
              <a:lnSpc>
                <a:spcPct val="100000"/>
              </a:lnSpc>
              <a:buNone/>
              <a:defRPr sz="2400" i="0">
                <a:latin typeface="+mn-lt"/>
              </a:defRPr>
            </a:lvl1pPr>
            <a:lvl2pPr marL="306900" indent="0">
              <a:lnSpc>
                <a:spcPct val="100000"/>
              </a:lnSpc>
              <a:buNone/>
              <a:defRPr i="1">
                <a:latin typeface="+mn-lt"/>
              </a:defRPr>
            </a:lvl2pPr>
            <a:lvl3pPr marL="687881" indent="0">
              <a:lnSpc>
                <a:spcPct val="100000"/>
              </a:lnSpc>
              <a:buNone/>
              <a:defRPr i="1">
                <a:latin typeface="+mn-lt"/>
              </a:defRPr>
            </a:lvl3pPr>
            <a:lvl4pPr marL="1066747" indent="0">
              <a:lnSpc>
                <a:spcPct val="100000"/>
              </a:lnSpc>
              <a:buNone/>
              <a:defRPr i="1">
                <a:latin typeface="+mn-lt"/>
              </a:defRPr>
            </a:lvl4pPr>
            <a:lvl5pPr marL="1447729" indent="0">
              <a:lnSpc>
                <a:spcPct val="100000"/>
              </a:lnSpc>
              <a:buNone/>
              <a:defRPr i="1">
                <a:latin typeface="+mn-lt"/>
              </a:defRPr>
            </a:lvl5pPr>
          </a:lstStyle>
          <a:p>
            <a:pPr lvl="0"/>
            <a:r>
              <a:rPr lang="en-US" dirty="0"/>
              <a:t>Optional Subhead here</a:t>
            </a:r>
          </a:p>
        </p:txBody>
      </p:sp>
    </p:spTree>
    <p:extLst>
      <p:ext uri="{BB962C8B-B14F-4D97-AF65-F5344CB8AC3E}">
        <p14:creationId xmlns:p14="http://schemas.microsoft.com/office/powerpoint/2010/main" val="2449747333"/>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4" name="Slide Number Placeholder 13"/>
          <p:cNvSpPr>
            <a:spLocks noGrp="1"/>
          </p:cNvSpPr>
          <p:nvPr>
            <p:ph type="sldNum" sz="quarter" idx="13"/>
          </p:nvPr>
        </p:nvSpPr>
        <p:spPr/>
        <p:txBody>
          <a:bodyPr/>
          <a:lstStyle/>
          <a:p>
            <a:fld id="{7BCC8D0D-EAEC-449D-9161-023DFF90F2E2}" type="slidenum">
              <a:rPr lang="en-US" smtClean="0"/>
              <a:pPr/>
              <a:t>‹#›</a:t>
            </a:fld>
            <a:endParaRPr lang="en-US" dirty="0"/>
          </a:p>
        </p:txBody>
      </p:sp>
    </p:spTree>
    <p:extLst>
      <p:ext uri="{BB962C8B-B14F-4D97-AF65-F5344CB8AC3E}">
        <p14:creationId xmlns:p14="http://schemas.microsoft.com/office/powerpoint/2010/main" val="1110807379"/>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hart Slide">
    <p:spTree>
      <p:nvGrpSpPr>
        <p:cNvPr id="1" name=""/>
        <p:cNvGrpSpPr/>
        <p:nvPr/>
      </p:nvGrpSpPr>
      <p:grpSpPr>
        <a:xfrm>
          <a:off x="0" y="0"/>
          <a:ext cx="0" cy="0"/>
          <a:chOff x="0" y="0"/>
          <a:chExt cx="0" cy="0"/>
        </a:xfrm>
      </p:grpSpPr>
      <p:sp>
        <p:nvSpPr>
          <p:cNvPr id="14" name="Slide Number Placeholder 13"/>
          <p:cNvSpPr>
            <a:spLocks noGrp="1"/>
          </p:cNvSpPr>
          <p:nvPr>
            <p:ph type="sldNum" sz="quarter" idx="13"/>
          </p:nvPr>
        </p:nvSpPr>
        <p:spPr/>
        <p:txBody>
          <a:bodyPr/>
          <a:lstStyle/>
          <a:p>
            <a:fld id="{7BCC8D0D-EAEC-449D-9161-023DFF90F2E2}" type="slidenum">
              <a:rPr lang="en-US" smtClean="0"/>
              <a:pPr/>
              <a:t>‹#›</a:t>
            </a:fld>
            <a:endParaRPr lang="en-US" dirty="0"/>
          </a:p>
        </p:txBody>
      </p:sp>
      <p:sp>
        <p:nvSpPr>
          <p:cNvPr id="3" name="Chart Placeholder 2"/>
          <p:cNvSpPr>
            <a:spLocks noGrp="1"/>
          </p:cNvSpPr>
          <p:nvPr>
            <p:ph type="chart" sz="quarter" idx="14"/>
          </p:nvPr>
        </p:nvSpPr>
        <p:spPr>
          <a:xfrm>
            <a:off x="357813" y="450581"/>
            <a:ext cx="11449876" cy="5420140"/>
          </a:xfrm>
          <a:prstGeom prst="rect">
            <a:avLst/>
          </a:prstGeom>
        </p:spPr>
        <p:txBody>
          <a:bodyPr>
            <a:normAutofit/>
          </a:bodyPr>
          <a:lstStyle/>
          <a:p>
            <a:r>
              <a:rPr lang="en-US"/>
              <a:t>Click icon to add chart</a:t>
            </a:r>
            <a:endParaRPr lang="en-US" dirty="0"/>
          </a:p>
        </p:txBody>
      </p:sp>
    </p:spTree>
    <p:extLst>
      <p:ext uri="{BB962C8B-B14F-4D97-AF65-F5344CB8AC3E}">
        <p14:creationId xmlns:p14="http://schemas.microsoft.com/office/powerpoint/2010/main" val="3388989001"/>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wo Column Bullet">
    <p:spTree>
      <p:nvGrpSpPr>
        <p:cNvPr id="1" name=""/>
        <p:cNvGrpSpPr/>
        <p:nvPr/>
      </p:nvGrpSpPr>
      <p:grpSpPr>
        <a:xfrm>
          <a:off x="0" y="0"/>
          <a:ext cx="0" cy="0"/>
          <a:chOff x="0" y="0"/>
          <a:chExt cx="0" cy="0"/>
        </a:xfrm>
      </p:grpSpPr>
      <p:sp>
        <p:nvSpPr>
          <p:cNvPr id="14" name="Slide Number Placeholder 13"/>
          <p:cNvSpPr>
            <a:spLocks noGrp="1"/>
          </p:cNvSpPr>
          <p:nvPr>
            <p:ph type="sldNum" sz="quarter" idx="13"/>
          </p:nvPr>
        </p:nvSpPr>
        <p:spPr/>
        <p:txBody>
          <a:bodyPr/>
          <a:lstStyle/>
          <a:p>
            <a:fld id="{7BCC8D0D-EAEC-449D-9161-023DFF90F2E2}" type="slidenum">
              <a:rPr lang="en-US" smtClean="0"/>
              <a:pPr/>
              <a:t>‹#›</a:t>
            </a:fld>
            <a:endParaRPr lang="en-US" dirty="0"/>
          </a:p>
        </p:txBody>
      </p:sp>
      <p:sp>
        <p:nvSpPr>
          <p:cNvPr id="8" name="Text Placeholder 3"/>
          <p:cNvSpPr>
            <a:spLocks noGrp="1"/>
          </p:cNvSpPr>
          <p:nvPr>
            <p:ph idx="1"/>
          </p:nvPr>
        </p:nvSpPr>
        <p:spPr>
          <a:xfrm>
            <a:off x="612914" y="1868561"/>
            <a:ext cx="5098777" cy="3909393"/>
          </a:xfrm>
          <a:prstGeom prst="rect">
            <a:avLst/>
          </a:prstGeom>
        </p:spPr>
        <p:txBody>
          <a:bodyPr vert="horz" lIns="91440" tIns="45720" rIns="91440" bIns="45720" rtlCol="0">
            <a:noAutofit/>
          </a:bodyPr>
          <a:lstStyle/>
          <a:p>
            <a:pPr lvl="0"/>
            <a:r>
              <a:rPr lang="en-US"/>
              <a:t>Edit Master text styles</a:t>
            </a:r>
          </a:p>
          <a:p>
            <a:pPr lvl="1"/>
            <a:r>
              <a:rPr lang="en-US"/>
              <a:t>Second level</a:t>
            </a:r>
          </a:p>
          <a:p>
            <a:pPr lvl="2"/>
            <a:r>
              <a:rPr lang="en-US"/>
              <a:t>Third level</a:t>
            </a:r>
          </a:p>
          <a:p>
            <a:pPr lvl="3"/>
            <a:r>
              <a:rPr lang="en-US"/>
              <a:t>Fourth level</a:t>
            </a:r>
          </a:p>
        </p:txBody>
      </p:sp>
      <p:sp>
        <p:nvSpPr>
          <p:cNvPr id="15" name="Text Placeholder 3"/>
          <p:cNvSpPr>
            <a:spLocks noGrp="1"/>
          </p:cNvSpPr>
          <p:nvPr>
            <p:ph idx="16"/>
          </p:nvPr>
        </p:nvSpPr>
        <p:spPr>
          <a:xfrm>
            <a:off x="6354306" y="1868561"/>
            <a:ext cx="5108825" cy="3909393"/>
          </a:xfrm>
          <a:prstGeom prst="rect">
            <a:avLst/>
          </a:prstGeom>
        </p:spPr>
        <p:txBody>
          <a:bodyPr vert="horz" lIns="91440" tIns="45720" rIns="91440" bIns="45720" rtlCol="0">
            <a:noAutofit/>
          </a:bodyPr>
          <a:lstStyle/>
          <a:p>
            <a:pPr lvl="0"/>
            <a:r>
              <a:rPr lang="en-US"/>
              <a:t>Edit Master text styles</a:t>
            </a:r>
          </a:p>
          <a:p>
            <a:pPr lvl="1"/>
            <a:r>
              <a:rPr lang="en-US"/>
              <a:t>Second level</a:t>
            </a:r>
          </a:p>
          <a:p>
            <a:pPr lvl="2"/>
            <a:r>
              <a:rPr lang="en-US"/>
              <a:t>Third level</a:t>
            </a:r>
          </a:p>
          <a:p>
            <a:pPr lvl="3"/>
            <a:r>
              <a:rPr lang="en-US"/>
              <a:t>Fourth level</a:t>
            </a:r>
          </a:p>
        </p:txBody>
      </p:sp>
      <p:sp>
        <p:nvSpPr>
          <p:cNvPr id="9" name="Title 15">
            <a:extLst>
              <a:ext uri="{FF2B5EF4-FFF2-40B4-BE49-F238E27FC236}">
                <a16:creationId xmlns:a16="http://schemas.microsoft.com/office/drawing/2014/main" id="{9C7D9C97-8A9F-A04E-A137-581567305C82}"/>
              </a:ext>
            </a:extLst>
          </p:cNvPr>
          <p:cNvSpPr>
            <a:spLocks noGrp="1"/>
          </p:cNvSpPr>
          <p:nvPr>
            <p:ph type="title" hasCustomPrompt="1"/>
          </p:nvPr>
        </p:nvSpPr>
        <p:spPr>
          <a:xfrm>
            <a:off x="604783" y="425006"/>
            <a:ext cx="10338388" cy="611449"/>
          </a:xfrm>
          <a:prstGeom prst="rect">
            <a:avLst/>
          </a:prstGeom>
        </p:spPr>
        <p:txBody>
          <a:bodyPr anchor="b">
            <a:noAutofit/>
          </a:bodyPr>
          <a:lstStyle>
            <a:lvl1pPr>
              <a:defRPr sz="4800">
                <a:latin typeface="+mj-lt"/>
              </a:defRPr>
            </a:lvl1pPr>
          </a:lstStyle>
          <a:p>
            <a:r>
              <a:rPr lang="en-US" dirty="0"/>
              <a:t>Slide Title Here</a:t>
            </a:r>
          </a:p>
        </p:txBody>
      </p:sp>
      <p:sp>
        <p:nvSpPr>
          <p:cNvPr id="13" name="Text Placeholder 3">
            <a:extLst>
              <a:ext uri="{FF2B5EF4-FFF2-40B4-BE49-F238E27FC236}">
                <a16:creationId xmlns:a16="http://schemas.microsoft.com/office/drawing/2014/main" id="{DCB652CA-B1A6-594B-AD63-71A3FE12AE09}"/>
              </a:ext>
            </a:extLst>
          </p:cNvPr>
          <p:cNvSpPr>
            <a:spLocks noGrp="1"/>
          </p:cNvSpPr>
          <p:nvPr>
            <p:ph type="body" sz="quarter" idx="15" hasCustomPrompt="1"/>
          </p:nvPr>
        </p:nvSpPr>
        <p:spPr>
          <a:xfrm>
            <a:off x="609604" y="927660"/>
            <a:ext cx="10337797" cy="446529"/>
          </a:xfrm>
          <a:prstGeom prst="rect">
            <a:avLst/>
          </a:prstGeom>
        </p:spPr>
        <p:txBody>
          <a:bodyPr>
            <a:noAutofit/>
          </a:bodyPr>
          <a:lstStyle>
            <a:lvl1pPr marL="0" indent="0">
              <a:lnSpc>
                <a:spcPct val="100000"/>
              </a:lnSpc>
              <a:buNone/>
              <a:defRPr sz="2400" i="0">
                <a:latin typeface="+mn-lt"/>
              </a:defRPr>
            </a:lvl1pPr>
            <a:lvl2pPr marL="306900" indent="0">
              <a:lnSpc>
                <a:spcPct val="100000"/>
              </a:lnSpc>
              <a:buNone/>
              <a:defRPr i="1">
                <a:latin typeface="+mn-lt"/>
              </a:defRPr>
            </a:lvl2pPr>
            <a:lvl3pPr marL="687881" indent="0">
              <a:lnSpc>
                <a:spcPct val="100000"/>
              </a:lnSpc>
              <a:buNone/>
              <a:defRPr i="1">
                <a:latin typeface="+mn-lt"/>
              </a:defRPr>
            </a:lvl3pPr>
            <a:lvl4pPr marL="1066747" indent="0">
              <a:lnSpc>
                <a:spcPct val="100000"/>
              </a:lnSpc>
              <a:buNone/>
              <a:defRPr i="1">
                <a:latin typeface="+mn-lt"/>
              </a:defRPr>
            </a:lvl4pPr>
            <a:lvl5pPr marL="1447729" indent="0">
              <a:lnSpc>
                <a:spcPct val="100000"/>
              </a:lnSpc>
              <a:buNone/>
              <a:defRPr i="1">
                <a:latin typeface="+mn-lt"/>
              </a:defRPr>
            </a:lvl5pPr>
          </a:lstStyle>
          <a:p>
            <a:pPr lvl="0"/>
            <a:r>
              <a:rPr lang="en-US" dirty="0"/>
              <a:t>Optional Subhead here</a:t>
            </a:r>
          </a:p>
        </p:txBody>
      </p:sp>
    </p:spTree>
    <p:extLst>
      <p:ext uri="{BB962C8B-B14F-4D97-AF65-F5344CB8AC3E}">
        <p14:creationId xmlns:p14="http://schemas.microsoft.com/office/powerpoint/2010/main" val="2290963752"/>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ullet Slide-Navy">
    <p:bg>
      <p:bgRef idx="1001">
        <a:schemeClr val="bg2"/>
      </p:bgRef>
    </p:bg>
    <p:spTree>
      <p:nvGrpSpPr>
        <p:cNvPr id="1" name=""/>
        <p:cNvGrpSpPr/>
        <p:nvPr/>
      </p:nvGrpSpPr>
      <p:grpSpPr>
        <a:xfrm>
          <a:off x="0" y="0"/>
          <a:ext cx="0" cy="0"/>
          <a:chOff x="0" y="0"/>
          <a:chExt cx="0" cy="0"/>
        </a:xfrm>
      </p:grpSpPr>
      <p:sp>
        <p:nvSpPr>
          <p:cNvPr id="14" name="Slide Number Placeholder 13"/>
          <p:cNvSpPr>
            <a:spLocks noGrp="1"/>
          </p:cNvSpPr>
          <p:nvPr>
            <p:ph type="sldNum" sz="quarter" idx="13"/>
          </p:nvPr>
        </p:nvSpPr>
        <p:spPr/>
        <p:txBody>
          <a:bodyPr/>
          <a:lstStyle/>
          <a:p>
            <a:fld id="{7BCC8D0D-EAEC-449D-9161-023DFF90F2E2}" type="slidenum">
              <a:rPr lang="en-US" smtClean="0"/>
              <a:pPr/>
              <a:t>‹#›</a:t>
            </a:fld>
            <a:endParaRPr lang="en-US" dirty="0"/>
          </a:p>
        </p:txBody>
      </p:sp>
      <p:sp>
        <p:nvSpPr>
          <p:cNvPr id="16" name="Title 15"/>
          <p:cNvSpPr>
            <a:spLocks noGrp="1"/>
          </p:cNvSpPr>
          <p:nvPr>
            <p:ph type="title" hasCustomPrompt="1"/>
          </p:nvPr>
        </p:nvSpPr>
        <p:spPr>
          <a:xfrm>
            <a:off x="604784" y="425006"/>
            <a:ext cx="10334153" cy="611449"/>
          </a:xfrm>
          <a:prstGeom prst="rect">
            <a:avLst/>
          </a:prstGeom>
        </p:spPr>
        <p:txBody>
          <a:bodyPr anchor="b">
            <a:noAutofit/>
          </a:bodyPr>
          <a:lstStyle>
            <a:lvl1pPr>
              <a:defRPr sz="4800">
                <a:latin typeface="+mj-lt"/>
              </a:defRPr>
            </a:lvl1pPr>
          </a:lstStyle>
          <a:p>
            <a:r>
              <a:rPr lang="en-US" dirty="0"/>
              <a:t>Slide Title Here</a:t>
            </a:r>
          </a:p>
        </p:txBody>
      </p:sp>
      <p:sp>
        <p:nvSpPr>
          <p:cNvPr id="4" name="Text Placeholder 3"/>
          <p:cNvSpPr>
            <a:spLocks noGrp="1"/>
          </p:cNvSpPr>
          <p:nvPr>
            <p:ph type="body" sz="quarter" idx="15" hasCustomPrompt="1"/>
          </p:nvPr>
        </p:nvSpPr>
        <p:spPr>
          <a:xfrm>
            <a:off x="609605" y="927659"/>
            <a:ext cx="10329332" cy="477079"/>
          </a:xfrm>
          <a:prstGeom prst="rect">
            <a:avLst/>
          </a:prstGeom>
        </p:spPr>
        <p:txBody>
          <a:bodyPr>
            <a:noAutofit/>
          </a:bodyPr>
          <a:lstStyle>
            <a:lvl1pPr marL="0" indent="0">
              <a:lnSpc>
                <a:spcPct val="100000"/>
              </a:lnSpc>
              <a:buNone/>
              <a:defRPr sz="2400" i="0">
                <a:latin typeface="+mn-lt"/>
              </a:defRPr>
            </a:lvl1pPr>
            <a:lvl2pPr marL="306900" indent="0">
              <a:lnSpc>
                <a:spcPct val="100000"/>
              </a:lnSpc>
              <a:buNone/>
              <a:defRPr i="1">
                <a:latin typeface="+mn-lt"/>
              </a:defRPr>
            </a:lvl2pPr>
            <a:lvl3pPr marL="687881" indent="0">
              <a:lnSpc>
                <a:spcPct val="100000"/>
              </a:lnSpc>
              <a:buNone/>
              <a:defRPr i="1">
                <a:latin typeface="+mn-lt"/>
              </a:defRPr>
            </a:lvl3pPr>
            <a:lvl4pPr marL="1066747" indent="0">
              <a:lnSpc>
                <a:spcPct val="100000"/>
              </a:lnSpc>
              <a:buNone/>
              <a:defRPr i="1">
                <a:latin typeface="+mn-lt"/>
              </a:defRPr>
            </a:lvl4pPr>
            <a:lvl5pPr marL="1447729" indent="0">
              <a:lnSpc>
                <a:spcPct val="100000"/>
              </a:lnSpc>
              <a:buNone/>
              <a:defRPr i="1">
                <a:latin typeface="+mn-lt"/>
              </a:defRPr>
            </a:lvl5pPr>
          </a:lstStyle>
          <a:p>
            <a:pPr lvl="0"/>
            <a:r>
              <a:rPr lang="en-US" dirty="0"/>
              <a:t>Optional Subhead here</a:t>
            </a:r>
          </a:p>
        </p:txBody>
      </p:sp>
      <p:sp>
        <p:nvSpPr>
          <p:cNvPr id="7" name="Text Placeholder 3"/>
          <p:cNvSpPr>
            <a:spLocks noGrp="1"/>
          </p:cNvSpPr>
          <p:nvPr>
            <p:ph idx="1"/>
          </p:nvPr>
        </p:nvSpPr>
        <p:spPr>
          <a:xfrm>
            <a:off x="612915" y="1868561"/>
            <a:ext cx="10850220" cy="3909393"/>
          </a:xfrm>
          <a:prstGeom prst="rect">
            <a:avLst/>
          </a:prstGeom>
        </p:spPr>
        <p:txBody>
          <a:bodyPr vert="horz" lIns="91440" tIns="45720" rIns="91440" bIns="45720" rtlCol="0">
            <a:noAutofit/>
          </a:bodyPr>
          <a:lstStyle>
            <a:lvl2pPr>
              <a:buClr>
                <a:schemeClr val="accent5"/>
              </a:buClr>
              <a:defRPr/>
            </a:lvl2pPr>
            <a:lvl4pPr>
              <a:buClr>
                <a:schemeClr val="accent5"/>
              </a:buClr>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998379224"/>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pos="517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lank Slide – Navy">
    <p:bg>
      <p:bgRef idx="1001">
        <a:schemeClr val="bg2"/>
      </p:bgRef>
    </p:bg>
    <p:spTree>
      <p:nvGrpSpPr>
        <p:cNvPr id="1" name=""/>
        <p:cNvGrpSpPr/>
        <p:nvPr/>
      </p:nvGrpSpPr>
      <p:grpSpPr>
        <a:xfrm>
          <a:off x="0" y="0"/>
          <a:ext cx="0" cy="0"/>
          <a:chOff x="0" y="0"/>
          <a:chExt cx="0" cy="0"/>
        </a:xfrm>
      </p:grpSpPr>
      <p:sp>
        <p:nvSpPr>
          <p:cNvPr id="14" name="Slide Number Placeholder 13"/>
          <p:cNvSpPr>
            <a:spLocks noGrp="1"/>
          </p:cNvSpPr>
          <p:nvPr>
            <p:ph type="sldNum" sz="quarter" idx="13"/>
          </p:nvPr>
        </p:nvSpPr>
        <p:spPr/>
        <p:txBody>
          <a:bodyPr/>
          <a:lstStyle/>
          <a:p>
            <a:fld id="{7BCC8D0D-EAEC-449D-9161-023DFF90F2E2}" type="slidenum">
              <a:rPr lang="en-US" smtClean="0"/>
              <a:pPr/>
              <a:t>‹#›</a:t>
            </a:fld>
            <a:endParaRPr lang="en-US" dirty="0"/>
          </a:p>
        </p:txBody>
      </p:sp>
    </p:spTree>
    <p:extLst>
      <p:ext uri="{BB962C8B-B14F-4D97-AF65-F5344CB8AC3E}">
        <p14:creationId xmlns:p14="http://schemas.microsoft.com/office/powerpoint/2010/main" val="450928970"/>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hart Slide – Navy">
    <p:bg>
      <p:bgRef idx="1001">
        <a:schemeClr val="bg2"/>
      </p:bgRef>
    </p:bg>
    <p:spTree>
      <p:nvGrpSpPr>
        <p:cNvPr id="1" name=""/>
        <p:cNvGrpSpPr/>
        <p:nvPr/>
      </p:nvGrpSpPr>
      <p:grpSpPr>
        <a:xfrm>
          <a:off x="0" y="0"/>
          <a:ext cx="0" cy="0"/>
          <a:chOff x="0" y="0"/>
          <a:chExt cx="0" cy="0"/>
        </a:xfrm>
      </p:grpSpPr>
      <p:sp>
        <p:nvSpPr>
          <p:cNvPr id="14" name="Slide Number Placeholder 13"/>
          <p:cNvSpPr>
            <a:spLocks noGrp="1"/>
          </p:cNvSpPr>
          <p:nvPr>
            <p:ph type="sldNum" sz="quarter" idx="13"/>
          </p:nvPr>
        </p:nvSpPr>
        <p:spPr/>
        <p:txBody>
          <a:bodyPr/>
          <a:lstStyle/>
          <a:p>
            <a:fld id="{7BCC8D0D-EAEC-449D-9161-023DFF90F2E2}" type="slidenum">
              <a:rPr lang="en-US" smtClean="0"/>
              <a:pPr/>
              <a:t>‹#›</a:t>
            </a:fld>
            <a:endParaRPr lang="en-US" dirty="0"/>
          </a:p>
        </p:txBody>
      </p:sp>
      <p:sp>
        <p:nvSpPr>
          <p:cNvPr id="5" name="Chart Placeholder 2"/>
          <p:cNvSpPr>
            <a:spLocks noGrp="1"/>
          </p:cNvSpPr>
          <p:nvPr>
            <p:ph type="chart" sz="quarter" idx="14"/>
          </p:nvPr>
        </p:nvSpPr>
        <p:spPr>
          <a:xfrm>
            <a:off x="357813" y="469927"/>
            <a:ext cx="11449876" cy="5297083"/>
          </a:xfrm>
          <a:prstGeom prst="rect">
            <a:avLst/>
          </a:prstGeom>
        </p:spPr>
        <p:txBody>
          <a:bodyPr>
            <a:normAutofit/>
          </a:bodyPr>
          <a:lstStyle>
            <a:lvl1pPr marL="0" indent="0">
              <a:buNone/>
              <a:defRPr/>
            </a:lvl1pPr>
          </a:lstStyle>
          <a:p>
            <a:r>
              <a:rPr lang="en-US"/>
              <a:t>Click icon to add chart</a:t>
            </a:r>
            <a:endParaRPr lang="en-US" dirty="0"/>
          </a:p>
        </p:txBody>
      </p:sp>
    </p:spTree>
    <p:extLst>
      <p:ext uri="{BB962C8B-B14F-4D97-AF65-F5344CB8AC3E}">
        <p14:creationId xmlns:p14="http://schemas.microsoft.com/office/powerpoint/2010/main" val="2314703947"/>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wo Column Slide – Navy">
    <p:bg>
      <p:bgRef idx="1001">
        <a:schemeClr val="bg2"/>
      </p:bgRef>
    </p:bg>
    <p:spTree>
      <p:nvGrpSpPr>
        <p:cNvPr id="1" name=""/>
        <p:cNvGrpSpPr/>
        <p:nvPr/>
      </p:nvGrpSpPr>
      <p:grpSpPr>
        <a:xfrm>
          <a:off x="0" y="0"/>
          <a:ext cx="0" cy="0"/>
          <a:chOff x="0" y="0"/>
          <a:chExt cx="0" cy="0"/>
        </a:xfrm>
      </p:grpSpPr>
      <p:sp>
        <p:nvSpPr>
          <p:cNvPr id="14" name="Slide Number Placeholder 13"/>
          <p:cNvSpPr>
            <a:spLocks noGrp="1"/>
          </p:cNvSpPr>
          <p:nvPr>
            <p:ph type="sldNum" sz="quarter" idx="13"/>
          </p:nvPr>
        </p:nvSpPr>
        <p:spPr/>
        <p:txBody>
          <a:bodyPr/>
          <a:lstStyle/>
          <a:p>
            <a:fld id="{7BCC8D0D-EAEC-449D-9161-023DFF90F2E2}" type="slidenum">
              <a:rPr lang="en-US" smtClean="0"/>
              <a:pPr/>
              <a:t>‹#›</a:t>
            </a:fld>
            <a:endParaRPr lang="en-US" dirty="0"/>
          </a:p>
        </p:txBody>
      </p:sp>
      <p:sp>
        <p:nvSpPr>
          <p:cNvPr id="8" name="Content Placeholder 3"/>
          <p:cNvSpPr>
            <a:spLocks noGrp="1"/>
          </p:cNvSpPr>
          <p:nvPr>
            <p:ph sz="quarter" idx="18" hasCustomPrompt="1"/>
          </p:nvPr>
        </p:nvSpPr>
        <p:spPr>
          <a:xfrm>
            <a:off x="609234" y="1894327"/>
            <a:ext cx="5102453" cy="3804111"/>
          </a:xfrm>
        </p:spPr>
        <p:txBody>
          <a:bodyPr/>
          <a:lstStyle>
            <a:lvl2pPr>
              <a:buClr>
                <a:schemeClr val="accent5"/>
              </a:buClr>
              <a:defRPr/>
            </a:lvl2pPr>
            <a:lvl4pPr>
              <a:buClr>
                <a:schemeClr val="accent5"/>
              </a:buClr>
              <a:defRPr/>
            </a:lvl4pPr>
          </a:lstStyle>
          <a:p>
            <a:pPr lvl="0"/>
            <a:r>
              <a:rPr lang="en-US" dirty="0"/>
              <a:t>Click to add text</a:t>
            </a:r>
          </a:p>
          <a:p>
            <a:pPr lvl="1"/>
            <a:r>
              <a:rPr lang="en-US" dirty="0"/>
              <a:t>Second level</a:t>
            </a:r>
          </a:p>
          <a:p>
            <a:pPr lvl="2"/>
            <a:r>
              <a:rPr lang="en-US" dirty="0"/>
              <a:t>Third level</a:t>
            </a:r>
          </a:p>
          <a:p>
            <a:pPr lvl="3"/>
            <a:r>
              <a:rPr lang="en-US" dirty="0"/>
              <a:t>Fourth level</a:t>
            </a:r>
          </a:p>
        </p:txBody>
      </p:sp>
      <p:sp>
        <p:nvSpPr>
          <p:cNvPr id="9" name="Content Placeholder 3"/>
          <p:cNvSpPr>
            <a:spLocks noGrp="1"/>
          </p:cNvSpPr>
          <p:nvPr>
            <p:ph sz="quarter" idx="19" hasCustomPrompt="1"/>
          </p:nvPr>
        </p:nvSpPr>
        <p:spPr>
          <a:xfrm>
            <a:off x="6387183" y="1894327"/>
            <a:ext cx="5102453" cy="3804111"/>
          </a:xfrm>
        </p:spPr>
        <p:txBody>
          <a:bodyPr/>
          <a:lstStyle>
            <a:lvl2pPr>
              <a:buClr>
                <a:schemeClr val="accent5"/>
              </a:buClr>
              <a:defRPr/>
            </a:lvl2pPr>
            <a:lvl4pPr>
              <a:buClr>
                <a:schemeClr val="accent5"/>
              </a:buClr>
              <a:defRPr/>
            </a:lvl4pPr>
          </a:lstStyle>
          <a:p>
            <a:pPr lvl="0"/>
            <a:r>
              <a:rPr lang="en-US" dirty="0"/>
              <a:t>Click to add text</a:t>
            </a:r>
          </a:p>
          <a:p>
            <a:pPr lvl="1"/>
            <a:r>
              <a:rPr lang="en-US" dirty="0"/>
              <a:t>Second level</a:t>
            </a:r>
          </a:p>
          <a:p>
            <a:pPr lvl="2"/>
            <a:r>
              <a:rPr lang="en-US" dirty="0"/>
              <a:t>Third level</a:t>
            </a:r>
          </a:p>
          <a:p>
            <a:pPr lvl="3"/>
            <a:r>
              <a:rPr lang="en-US" dirty="0"/>
              <a:t>Fourth level</a:t>
            </a:r>
          </a:p>
        </p:txBody>
      </p:sp>
      <p:sp>
        <p:nvSpPr>
          <p:cNvPr id="13" name="Title 15">
            <a:extLst>
              <a:ext uri="{FF2B5EF4-FFF2-40B4-BE49-F238E27FC236}">
                <a16:creationId xmlns:a16="http://schemas.microsoft.com/office/drawing/2014/main" id="{46C7BE93-8ACC-414E-BE57-D7413E16FD1B}"/>
              </a:ext>
            </a:extLst>
          </p:cNvPr>
          <p:cNvSpPr>
            <a:spLocks noGrp="1"/>
          </p:cNvSpPr>
          <p:nvPr>
            <p:ph type="title" hasCustomPrompt="1"/>
          </p:nvPr>
        </p:nvSpPr>
        <p:spPr>
          <a:xfrm>
            <a:off x="604784" y="425006"/>
            <a:ext cx="10334153" cy="611449"/>
          </a:xfrm>
          <a:prstGeom prst="rect">
            <a:avLst/>
          </a:prstGeom>
        </p:spPr>
        <p:txBody>
          <a:bodyPr anchor="b">
            <a:noAutofit/>
          </a:bodyPr>
          <a:lstStyle>
            <a:lvl1pPr>
              <a:defRPr sz="4800">
                <a:latin typeface="+mj-lt"/>
              </a:defRPr>
            </a:lvl1pPr>
          </a:lstStyle>
          <a:p>
            <a:r>
              <a:rPr lang="en-US" dirty="0"/>
              <a:t>Slide Title Here</a:t>
            </a:r>
          </a:p>
        </p:txBody>
      </p:sp>
      <p:sp>
        <p:nvSpPr>
          <p:cNvPr id="15" name="Text Placeholder 3">
            <a:extLst>
              <a:ext uri="{FF2B5EF4-FFF2-40B4-BE49-F238E27FC236}">
                <a16:creationId xmlns:a16="http://schemas.microsoft.com/office/drawing/2014/main" id="{4D17E8A3-81A6-E748-A6FA-B057642A80D6}"/>
              </a:ext>
            </a:extLst>
          </p:cNvPr>
          <p:cNvSpPr>
            <a:spLocks noGrp="1"/>
          </p:cNvSpPr>
          <p:nvPr>
            <p:ph type="body" sz="quarter" idx="15" hasCustomPrompt="1"/>
          </p:nvPr>
        </p:nvSpPr>
        <p:spPr>
          <a:xfrm>
            <a:off x="609605" y="927659"/>
            <a:ext cx="10329332" cy="477079"/>
          </a:xfrm>
          <a:prstGeom prst="rect">
            <a:avLst/>
          </a:prstGeom>
        </p:spPr>
        <p:txBody>
          <a:bodyPr>
            <a:noAutofit/>
          </a:bodyPr>
          <a:lstStyle>
            <a:lvl1pPr marL="0" indent="0">
              <a:lnSpc>
                <a:spcPct val="100000"/>
              </a:lnSpc>
              <a:buNone/>
              <a:defRPr sz="2400" i="0">
                <a:latin typeface="+mn-lt"/>
              </a:defRPr>
            </a:lvl1pPr>
            <a:lvl2pPr marL="306900" indent="0">
              <a:lnSpc>
                <a:spcPct val="100000"/>
              </a:lnSpc>
              <a:buNone/>
              <a:defRPr i="1">
                <a:latin typeface="+mn-lt"/>
              </a:defRPr>
            </a:lvl2pPr>
            <a:lvl3pPr marL="687881" indent="0">
              <a:lnSpc>
                <a:spcPct val="100000"/>
              </a:lnSpc>
              <a:buNone/>
              <a:defRPr i="1">
                <a:latin typeface="+mn-lt"/>
              </a:defRPr>
            </a:lvl3pPr>
            <a:lvl4pPr marL="1066747" indent="0">
              <a:lnSpc>
                <a:spcPct val="100000"/>
              </a:lnSpc>
              <a:buNone/>
              <a:defRPr i="1">
                <a:latin typeface="+mn-lt"/>
              </a:defRPr>
            </a:lvl4pPr>
            <a:lvl5pPr marL="1447729" indent="0">
              <a:lnSpc>
                <a:spcPct val="100000"/>
              </a:lnSpc>
              <a:buNone/>
              <a:defRPr i="1">
                <a:latin typeface="+mn-lt"/>
              </a:defRPr>
            </a:lvl5pPr>
          </a:lstStyle>
          <a:p>
            <a:pPr lvl="0"/>
            <a:r>
              <a:rPr lang="en-US" dirty="0"/>
              <a:t>Optional Subhead here</a:t>
            </a:r>
          </a:p>
        </p:txBody>
      </p:sp>
    </p:spTree>
    <p:extLst>
      <p:ext uri="{BB962C8B-B14F-4D97-AF65-F5344CB8AC3E}">
        <p14:creationId xmlns:p14="http://schemas.microsoft.com/office/powerpoint/2010/main" val="2166402813"/>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Quote Slide – Nav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7BCC8D0D-EAEC-449D-9161-023DFF90F2E2}" type="slidenum">
              <a:rPr lang="en-US" smtClean="0"/>
              <a:pPr/>
              <a:t>‹#›</a:t>
            </a:fld>
            <a:endParaRPr lang="en-US" dirty="0"/>
          </a:p>
        </p:txBody>
      </p:sp>
      <p:sp>
        <p:nvSpPr>
          <p:cNvPr id="7" name="TextBox 6"/>
          <p:cNvSpPr txBox="1"/>
          <p:nvPr userDrawn="1"/>
        </p:nvSpPr>
        <p:spPr bwMode="auto">
          <a:xfrm>
            <a:off x="609605" y="265044"/>
            <a:ext cx="1590260" cy="2831544"/>
          </a:xfrm>
          <a:prstGeom prst="rect">
            <a:avLst/>
          </a:prstGeom>
          <a:noFill/>
          <a:ln w="19050" algn="ctr">
            <a:noFill/>
            <a:miter lim="800000"/>
            <a:headEnd/>
            <a:tailEnd/>
          </a:ln>
        </p:spPr>
        <p:txBody>
          <a:bodyPr wrap="square" lIns="0" tIns="0" rIns="0" bIns="0" rtlCol="0">
            <a:spAutoFit/>
          </a:bodyPr>
          <a:lstStyle/>
          <a:p>
            <a:r>
              <a:rPr lang="en-US" sz="18400" b="1" i="0" dirty="0">
                <a:solidFill>
                  <a:schemeClr val="tx2"/>
                </a:solidFill>
                <a:latin typeface="+mn-lt"/>
              </a:rPr>
              <a:t>“</a:t>
            </a:r>
          </a:p>
        </p:txBody>
      </p:sp>
      <p:sp>
        <p:nvSpPr>
          <p:cNvPr id="9" name="Text Placeholder 8"/>
          <p:cNvSpPr>
            <a:spLocks noGrp="1"/>
          </p:cNvSpPr>
          <p:nvPr>
            <p:ph type="body" sz="quarter" idx="13" hasCustomPrompt="1"/>
          </p:nvPr>
        </p:nvSpPr>
        <p:spPr>
          <a:xfrm>
            <a:off x="583469" y="1908314"/>
            <a:ext cx="10972431" cy="2809461"/>
          </a:xfrm>
          <a:prstGeom prst="rect">
            <a:avLst/>
          </a:prstGeom>
        </p:spPr>
        <p:txBody>
          <a:bodyPr anchor="ctr" anchorCtr="0">
            <a:normAutofit/>
          </a:bodyPr>
          <a:lstStyle>
            <a:lvl1pPr marL="0" indent="0">
              <a:lnSpc>
                <a:spcPct val="100000"/>
              </a:lnSpc>
              <a:buNone/>
              <a:defRPr sz="3733" i="0" baseline="0">
                <a:latin typeface="+mj-lt"/>
              </a:defRPr>
            </a:lvl1pPr>
            <a:lvl2pPr marL="306900" indent="0">
              <a:buNone/>
              <a:defRPr>
                <a:latin typeface="+mn-lt"/>
              </a:defRPr>
            </a:lvl2pPr>
            <a:lvl3pPr marL="687881" indent="0">
              <a:buNone/>
              <a:defRPr>
                <a:latin typeface="+mn-lt"/>
              </a:defRPr>
            </a:lvl3pPr>
            <a:lvl4pPr marL="1066747" indent="0">
              <a:buNone/>
              <a:defRPr>
                <a:latin typeface="+mn-lt"/>
              </a:defRPr>
            </a:lvl4pPr>
            <a:lvl5pPr marL="1447729" indent="0">
              <a:buNone/>
              <a:defRPr>
                <a:latin typeface="+mn-lt"/>
              </a:defRPr>
            </a:lvl5pPr>
          </a:lstStyle>
          <a:p>
            <a:pPr lvl="0"/>
            <a:r>
              <a:rPr lang="en-US" dirty="0"/>
              <a:t>This page is an option should you wish to utilize a quote as a stand-alone slide within your presentation. The rest is </a:t>
            </a:r>
            <a:r>
              <a:rPr lang="en-US" dirty="0" err="1"/>
              <a:t>lorem</a:t>
            </a:r>
            <a:r>
              <a:rPr lang="en-US" dirty="0"/>
              <a:t> </a:t>
            </a:r>
            <a:r>
              <a:rPr lang="en-US" dirty="0" err="1"/>
              <a:t>ipsum</a:t>
            </a:r>
            <a:r>
              <a:rPr lang="en-US" dirty="0"/>
              <a:t>. </a:t>
            </a:r>
            <a:r>
              <a:rPr lang="en-US" dirty="0" err="1"/>
              <a:t>Ut</a:t>
            </a:r>
            <a:r>
              <a:rPr lang="en-US" dirty="0"/>
              <a:t> </a:t>
            </a:r>
            <a:r>
              <a:rPr lang="en-US" dirty="0" err="1"/>
              <a:t>enim</a:t>
            </a:r>
            <a:r>
              <a:rPr lang="en-US" dirty="0"/>
              <a:t> ad minim </a:t>
            </a:r>
            <a:r>
              <a:rPr lang="en-US" dirty="0" err="1"/>
              <a:t>quis</a:t>
            </a:r>
            <a:r>
              <a:rPr lang="en-US" dirty="0"/>
              <a:t> </a:t>
            </a:r>
            <a:r>
              <a:rPr lang="en-US" dirty="0" err="1"/>
              <a:t>nostrud</a:t>
            </a:r>
            <a:r>
              <a:rPr lang="en-US" dirty="0"/>
              <a:t>.</a:t>
            </a:r>
          </a:p>
        </p:txBody>
      </p:sp>
      <p:sp>
        <p:nvSpPr>
          <p:cNvPr id="10" name="Text Placeholder 13"/>
          <p:cNvSpPr>
            <a:spLocks noGrp="1"/>
          </p:cNvSpPr>
          <p:nvPr>
            <p:ph type="body" sz="quarter" idx="14" hasCustomPrompt="1"/>
          </p:nvPr>
        </p:nvSpPr>
        <p:spPr>
          <a:xfrm>
            <a:off x="596901" y="4929105"/>
            <a:ext cx="8685279" cy="573905"/>
          </a:xfrm>
          <a:prstGeom prst="rect">
            <a:avLst/>
          </a:prstGeom>
        </p:spPr>
        <p:txBody>
          <a:bodyPr>
            <a:normAutofit/>
          </a:bodyPr>
          <a:lstStyle>
            <a:lvl1pPr marL="0" indent="0">
              <a:lnSpc>
                <a:spcPct val="100000"/>
              </a:lnSpc>
              <a:buNone/>
              <a:defRPr sz="2400" b="1">
                <a:solidFill>
                  <a:schemeClr val="tx1"/>
                </a:solidFill>
                <a:latin typeface="+mn-lt"/>
              </a:defRPr>
            </a:lvl1pPr>
          </a:lstStyle>
          <a:p>
            <a:pPr lvl="0"/>
            <a:r>
              <a:rPr lang="en-US" dirty="0"/>
              <a:t>Author’s Name</a:t>
            </a:r>
          </a:p>
        </p:txBody>
      </p:sp>
      <p:sp>
        <p:nvSpPr>
          <p:cNvPr id="11" name="Text Placeholder 13"/>
          <p:cNvSpPr>
            <a:spLocks noGrp="1"/>
          </p:cNvSpPr>
          <p:nvPr>
            <p:ph type="body" sz="quarter" idx="15" hasCustomPrompt="1"/>
          </p:nvPr>
        </p:nvSpPr>
        <p:spPr>
          <a:xfrm>
            <a:off x="596901" y="5307942"/>
            <a:ext cx="8685279" cy="587916"/>
          </a:xfrm>
          <a:prstGeom prst="rect">
            <a:avLst/>
          </a:prstGeom>
        </p:spPr>
        <p:txBody>
          <a:bodyPr>
            <a:normAutofit/>
          </a:bodyPr>
          <a:lstStyle>
            <a:lvl1pPr marL="0" indent="0">
              <a:lnSpc>
                <a:spcPts val="2667"/>
              </a:lnSpc>
              <a:buNone/>
              <a:defRPr sz="2400" b="0" baseline="0">
                <a:solidFill>
                  <a:schemeClr val="tx1"/>
                </a:solidFill>
                <a:latin typeface="+mn-lt"/>
              </a:defRPr>
            </a:lvl1pPr>
          </a:lstStyle>
          <a:p>
            <a:pPr lvl="0"/>
            <a:r>
              <a:rPr lang="en-US" dirty="0"/>
              <a:t>Position Title</a:t>
            </a:r>
          </a:p>
        </p:txBody>
      </p:sp>
    </p:spTree>
    <p:extLst>
      <p:ext uri="{BB962C8B-B14F-4D97-AF65-F5344CB8AC3E}">
        <p14:creationId xmlns:p14="http://schemas.microsoft.com/office/powerpoint/2010/main" val="2605272796"/>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Quote Slide – Teal">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7BCC8D0D-EAEC-449D-9161-023DFF90F2E2}" type="slidenum">
              <a:rPr lang="en-US" smtClean="0"/>
              <a:pPr/>
              <a:t>‹#›</a:t>
            </a:fld>
            <a:endParaRPr lang="en-US" dirty="0"/>
          </a:p>
        </p:txBody>
      </p:sp>
      <p:sp>
        <p:nvSpPr>
          <p:cNvPr id="7" name="TextBox 6"/>
          <p:cNvSpPr txBox="1"/>
          <p:nvPr userDrawn="1"/>
        </p:nvSpPr>
        <p:spPr bwMode="auto">
          <a:xfrm>
            <a:off x="609605" y="265044"/>
            <a:ext cx="1590260" cy="2831544"/>
          </a:xfrm>
          <a:prstGeom prst="rect">
            <a:avLst/>
          </a:prstGeom>
          <a:noFill/>
          <a:ln w="19050" algn="ctr">
            <a:noFill/>
            <a:miter lim="800000"/>
            <a:headEnd/>
            <a:tailEnd/>
          </a:ln>
        </p:spPr>
        <p:txBody>
          <a:bodyPr wrap="square" lIns="0" tIns="0" rIns="0" bIns="0" rtlCol="0">
            <a:spAutoFit/>
          </a:bodyPr>
          <a:lstStyle/>
          <a:p>
            <a:r>
              <a:rPr lang="en-US" sz="18400" b="1" i="0" dirty="0">
                <a:solidFill>
                  <a:srgbClr val="18A3AC"/>
                </a:solidFill>
                <a:latin typeface="+mn-lt"/>
              </a:rPr>
              <a:t>“</a:t>
            </a:r>
          </a:p>
        </p:txBody>
      </p:sp>
      <p:sp>
        <p:nvSpPr>
          <p:cNvPr id="9" name="Text Placeholder 8"/>
          <p:cNvSpPr>
            <a:spLocks noGrp="1"/>
          </p:cNvSpPr>
          <p:nvPr>
            <p:ph type="body" sz="quarter" idx="13" hasCustomPrompt="1"/>
          </p:nvPr>
        </p:nvSpPr>
        <p:spPr>
          <a:xfrm>
            <a:off x="583469" y="1908314"/>
            <a:ext cx="10972431" cy="2809461"/>
          </a:xfrm>
          <a:prstGeom prst="rect">
            <a:avLst/>
          </a:prstGeom>
        </p:spPr>
        <p:txBody>
          <a:bodyPr anchor="ctr" anchorCtr="0">
            <a:normAutofit/>
          </a:bodyPr>
          <a:lstStyle>
            <a:lvl1pPr marL="0" indent="0">
              <a:lnSpc>
                <a:spcPct val="100000"/>
              </a:lnSpc>
              <a:buNone/>
              <a:defRPr sz="3733" i="0" baseline="0">
                <a:latin typeface="+mj-lt"/>
              </a:defRPr>
            </a:lvl1pPr>
            <a:lvl2pPr marL="306900" indent="0">
              <a:buNone/>
              <a:defRPr>
                <a:latin typeface="+mn-lt"/>
              </a:defRPr>
            </a:lvl2pPr>
            <a:lvl3pPr marL="687881" indent="0">
              <a:buNone/>
              <a:defRPr>
                <a:latin typeface="+mn-lt"/>
              </a:defRPr>
            </a:lvl3pPr>
            <a:lvl4pPr marL="1066747" indent="0">
              <a:buNone/>
              <a:defRPr>
                <a:latin typeface="+mn-lt"/>
              </a:defRPr>
            </a:lvl4pPr>
            <a:lvl5pPr marL="1447729" indent="0">
              <a:buNone/>
              <a:defRPr>
                <a:latin typeface="+mn-lt"/>
              </a:defRPr>
            </a:lvl5pPr>
          </a:lstStyle>
          <a:p>
            <a:pPr lvl="0"/>
            <a:r>
              <a:rPr lang="en-US" dirty="0"/>
              <a:t>This page is an option should you wish to utilize a quote as a stand-alone slide within your presentation. The rest is </a:t>
            </a:r>
            <a:r>
              <a:rPr lang="en-US" dirty="0" err="1"/>
              <a:t>lorem</a:t>
            </a:r>
            <a:r>
              <a:rPr lang="en-US" dirty="0"/>
              <a:t> </a:t>
            </a:r>
            <a:r>
              <a:rPr lang="en-US" dirty="0" err="1"/>
              <a:t>ipsum</a:t>
            </a:r>
            <a:r>
              <a:rPr lang="en-US" dirty="0"/>
              <a:t>. </a:t>
            </a:r>
            <a:r>
              <a:rPr lang="en-US" dirty="0" err="1"/>
              <a:t>Ut</a:t>
            </a:r>
            <a:r>
              <a:rPr lang="en-US" dirty="0"/>
              <a:t> </a:t>
            </a:r>
            <a:r>
              <a:rPr lang="en-US" dirty="0" err="1"/>
              <a:t>enim</a:t>
            </a:r>
            <a:r>
              <a:rPr lang="en-US" dirty="0"/>
              <a:t> ad minim </a:t>
            </a:r>
            <a:r>
              <a:rPr lang="en-US" dirty="0" err="1"/>
              <a:t>quis</a:t>
            </a:r>
            <a:r>
              <a:rPr lang="en-US" dirty="0"/>
              <a:t> </a:t>
            </a:r>
            <a:r>
              <a:rPr lang="en-US" dirty="0" err="1"/>
              <a:t>nostrud</a:t>
            </a:r>
            <a:r>
              <a:rPr lang="en-US" dirty="0"/>
              <a:t>.</a:t>
            </a:r>
          </a:p>
        </p:txBody>
      </p:sp>
      <p:sp>
        <p:nvSpPr>
          <p:cNvPr id="14" name="Text Placeholder 13"/>
          <p:cNvSpPr>
            <a:spLocks noGrp="1"/>
          </p:cNvSpPr>
          <p:nvPr>
            <p:ph type="body" sz="quarter" idx="14" hasCustomPrompt="1"/>
          </p:nvPr>
        </p:nvSpPr>
        <p:spPr>
          <a:xfrm>
            <a:off x="596901" y="4929105"/>
            <a:ext cx="8685279" cy="573905"/>
          </a:xfrm>
          <a:prstGeom prst="rect">
            <a:avLst/>
          </a:prstGeom>
        </p:spPr>
        <p:txBody>
          <a:bodyPr>
            <a:normAutofit/>
          </a:bodyPr>
          <a:lstStyle>
            <a:lvl1pPr marL="0" indent="0">
              <a:lnSpc>
                <a:spcPct val="100000"/>
              </a:lnSpc>
              <a:buNone/>
              <a:defRPr sz="2400" b="1">
                <a:solidFill>
                  <a:srgbClr val="18A3AC"/>
                </a:solidFill>
                <a:latin typeface="+mn-lt"/>
              </a:defRPr>
            </a:lvl1pPr>
          </a:lstStyle>
          <a:p>
            <a:pPr lvl="0"/>
            <a:r>
              <a:rPr lang="en-US" dirty="0"/>
              <a:t>Author’s Name</a:t>
            </a:r>
          </a:p>
        </p:txBody>
      </p:sp>
      <p:sp>
        <p:nvSpPr>
          <p:cNvPr id="15" name="Text Placeholder 13"/>
          <p:cNvSpPr>
            <a:spLocks noGrp="1"/>
          </p:cNvSpPr>
          <p:nvPr>
            <p:ph type="body" sz="quarter" idx="15" hasCustomPrompt="1"/>
          </p:nvPr>
        </p:nvSpPr>
        <p:spPr>
          <a:xfrm>
            <a:off x="596901" y="5307942"/>
            <a:ext cx="8685279" cy="587916"/>
          </a:xfrm>
          <a:prstGeom prst="rect">
            <a:avLst/>
          </a:prstGeom>
        </p:spPr>
        <p:txBody>
          <a:bodyPr>
            <a:normAutofit/>
          </a:bodyPr>
          <a:lstStyle>
            <a:lvl1pPr marL="0" indent="0">
              <a:lnSpc>
                <a:spcPts val="2667"/>
              </a:lnSpc>
              <a:buNone/>
              <a:defRPr sz="2400" b="0" baseline="0">
                <a:solidFill>
                  <a:srgbClr val="18A3AC"/>
                </a:solidFill>
                <a:latin typeface="+mn-lt"/>
              </a:defRPr>
            </a:lvl1pPr>
          </a:lstStyle>
          <a:p>
            <a:pPr lvl="0"/>
            <a:r>
              <a:rPr lang="en-US" dirty="0"/>
              <a:t>Position Title</a:t>
            </a:r>
          </a:p>
        </p:txBody>
      </p:sp>
    </p:spTree>
    <p:extLst>
      <p:ext uri="{BB962C8B-B14F-4D97-AF65-F5344CB8AC3E}">
        <p14:creationId xmlns:p14="http://schemas.microsoft.com/office/powerpoint/2010/main" val="4514745"/>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Quote Slide – Blue">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7BCC8D0D-EAEC-449D-9161-023DFF90F2E2}" type="slidenum">
              <a:rPr lang="en-US" smtClean="0"/>
              <a:pPr/>
              <a:t>‹#›</a:t>
            </a:fld>
            <a:endParaRPr lang="en-US" dirty="0"/>
          </a:p>
        </p:txBody>
      </p:sp>
      <p:sp>
        <p:nvSpPr>
          <p:cNvPr id="7" name="TextBox 6"/>
          <p:cNvSpPr txBox="1"/>
          <p:nvPr userDrawn="1"/>
        </p:nvSpPr>
        <p:spPr bwMode="auto">
          <a:xfrm>
            <a:off x="609605" y="265044"/>
            <a:ext cx="1590260" cy="2831544"/>
          </a:xfrm>
          <a:prstGeom prst="rect">
            <a:avLst/>
          </a:prstGeom>
          <a:noFill/>
          <a:ln w="19050" algn="ctr">
            <a:noFill/>
            <a:miter lim="800000"/>
            <a:headEnd/>
            <a:tailEnd/>
          </a:ln>
        </p:spPr>
        <p:txBody>
          <a:bodyPr wrap="square" lIns="0" tIns="0" rIns="0" bIns="0" rtlCol="0">
            <a:spAutoFit/>
          </a:bodyPr>
          <a:lstStyle/>
          <a:p>
            <a:r>
              <a:rPr lang="en-US" sz="18400" b="1" i="0" dirty="0">
                <a:solidFill>
                  <a:srgbClr val="178CCB"/>
                </a:solidFill>
                <a:latin typeface="+mn-lt"/>
              </a:rPr>
              <a:t>“</a:t>
            </a:r>
          </a:p>
        </p:txBody>
      </p:sp>
      <p:sp>
        <p:nvSpPr>
          <p:cNvPr id="9" name="Text Placeholder 8"/>
          <p:cNvSpPr>
            <a:spLocks noGrp="1"/>
          </p:cNvSpPr>
          <p:nvPr>
            <p:ph type="body" sz="quarter" idx="13" hasCustomPrompt="1"/>
          </p:nvPr>
        </p:nvSpPr>
        <p:spPr>
          <a:xfrm>
            <a:off x="583469" y="1908314"/>
            <a:ext cx="10972431" cy="2809461"/>
          </a:xfrm>
          <a:prstGeom prst="rect">
            <a:avLst/>
          </a:prstGeom>
        </p:spPr>
        <p:txBody>
          <a:bodyPr anchor="ctr" anchorCtr="0">
            <a:normAutofit/>
          </a:bodyPr>
          <a:lstStyle>
            <a:lvl1pPr marL="0" indent="0">
              <a:lnSpc>
                <a:spcPct val="100000"/>
              </a:lnSpc>
              <a:buNone/>
              <a:defRPr sz="3733" i="0" baseline="0">
                <a:latin typeface="+mj-lt"/>
              </a:defRPr>
            </a:lvl1pPr>
            <a:lvl2pPr marL="306900" indent="0">
              <a:buNone/>
              <a:defRPr>
                <a:latin typeface="+mn-lt"/>
              </a:defRPr>
            </a:lvl2pPr>
            <a:lvl3pPr marL="687881" indent="0">
              <a:buNone/>
              <a:defRPr>
                <a:latin typeface="+mn-lt"/>
              </a:defRPr>
            </a:lvl3pPr>
            <a:lvl4pPr marL="1066747" indent="0">
              <a:buNone/>
              <a:defRPr>
                <a:latin typeface="+mn-lt"/>
              </a:defRPr>
            </a:lvl4pPr>
            <a:lvl5pPr marL="1447729" indent="0">
              <a:buNone/>
              <a:defRPr>
                <a:latin typeface="+mn-lt"/>
              </a:defRPr>
            </a:lvl5pPr>
          </a:lstStyle>
          <a:p>
            <a:pPr lvl="0"/>
            <a:r>
              <a:rPr lang="en-US" dirty="0"/>
              <a:t>This page is an option should you wish to utilize a quote as a stand-alone slide within your presentation. The rest is </a:t>
            </a:r>
            <a:r>
              <a:rPr lang="en-US" dirty="0" err="1"/>
              <a:t>lorem</a:t>
            </a:r>
            <a:r>
              <a:rPr lang="en-US" dirty="0"/>
              <a:t> </a:t>
            </a:r>
            <a:r>
              <a:rPr lang="en-US" dirty="0" err="1"/>
              <a:t>ipsum</a:t>
            </a:r>
            <a:r>
              <a:rPr lang="en-US" dirty="0"/>
              <a:t>. </a:t>
            </a:r>
            <a:r>
              <a:rPr lang="en-US" dirty="0" err="1"/>
              <a:t>Ut</a:t>
            </a:r>
            <a:r>
              <a:rPr lang="en-US" dirty="0"/>
              <a:t> </a:t>
            </a:r>
            <a:r>
              <a:rPr lang="en-US" dirty="0" err="1"/>
              <a:t>enim</a:t>
            </a:r>
            <a:r>
              <a:rPr lang="en-US" dirty="0"/>
              <a:t> ad minim </a:t>
            </a:r>
            <a:r>
              <a:rPr lang="en-US" dirty="0" err="1"/>
              <a:t>quis</a:t>
            </a:r>
            <a:r>
              <a:rPr lang="en-US" dirty="0"/>
              <a:t> </a:t>
            </a:r>
            <a:r>
              <a:rPr lang="en-US" dirty="0" err="1"/>
              <a:t>nostrud</a:t>
            </a:r>
            <a:r>
              <a:rPr lang="en-US" dirty="0"/>
              <a:t>.</a:t>
            </a:r>
          </a:p>
        </p:txBody>
      </p:sp>
      <p:sp>
        <p:nvSpPr>
          <p:cNvPr id="12" name="Text Placeholder 13"/>
          <p:cNvSpPr>
            <a:spLocks noGrp="1"/>
          </p:cNvSpPr>
          <p:nvPr>
            <p:ph type="body" sz="quarter" idx="14" hasCustomPrompt="1"/>
          </p:nvPr>
        </p:nvSpPr>
        <p:spPr>
          <a:xfrm>
            <a:off x="596901" y="4929105"/>
            <a:ext cx="8685279" cy="573905"/>
          </a:xfrm>
          <a:prstGeom prst="rect">
            <a:avLst/>
          </a:prstGeom>
        </p:spPr>
        <p:txBody>
          <a:bodyPr>
            <a:normAutofit/>
          </a:bodyPr>
          <a:lstStyle>
            <a:lvl1pPr marL="0" indent="0">
              <a:lnSpc>
                <a:spcPct val="100000"/>
              </a:lnSpc>
              <a:buNone/>
              <a:defRPr sz="2400" b="1">
                <a:solidFill>
                  <a:srgbClr val="178CCB"/>
                </a:solidFill>
                <a:latin typeface="+mn-lt"/>
              </a:defRPr>
            </a:lvl1pPr>
          </a:lstStyle>
          <a:p>
            <a:pPr lvl="0"/>
            <a:r>
              <a:rPr lang="en-US" dirty="0"/>
              <a:t>Author’s Name</a:t>
            </a:r>
          </a:p>
        </p:txBody>
      </p:sp>
      <p:sp>
        <p:nvSpPr>
          <p:cNvPr id="13" name="Text Placeholder 13"/>
          <p:cNvSpPr>
            <a:spLocks noGrp="1"/>
          </p:cNvSpPr>
          <p:nvPr>
            <p:ph type="body" sz="quarter" idx="15" hasCustomPrompt="1"/>
          </p:nvPr>
        </p:nvSpPr>
        <p:spPr>
          <a:xfrm>
            <a:off x="596901" y="5307942"/>
            <a:ext cx="8685279" cy="587916"/>
          </a:xfrm>
          <a:prstGeom prst="rect">
            <a:avLst/>
          </a:prstGeom>
        </p:spPr>
        <p:txBody>
          <a:bodyPr>
            <a:normAutofit/>
          </a:bodyPr>
          <a:lstStyle>
            <a:lvl1pPr marL="0" indent="0">
              <a:lnSpc>
                <a:spcPts val="2667"/>
              </a:lnSpc>
              <a:buNone/>
              <a:defRPr sz="2400" b="0" baseline="0">
                <a:solidFill>
                  <a:srgbClr val="178CCB"/>
                </a:solidFill>
                <a:latin typeface="+mn-lt"/>
              </a:defRPr>
            </a:lvl1pPr>
          </a:lstStyle>
          <a:p>
            <a:pPr lvl="0"/>
            <a:r>
              <a:rPr lang="en-US" dirty="0"/>
              <a:t>Position Title</a:t>
            </a:r>
          </a:p>
        </p:txBody>
      </p:sp>
    </p:spTree>
    <p:extLst>
      <p:ext uri="{BB962C8B-B14F-4D97-AF65-F5344CB8AC3E}">
        <p14:creationId xmlns:p14="http://schemas.microsoft.com/office/powerpoint/2010/main" val="3300593807"/>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Divider Slide – Navy">
    <p:spTree>
      <p:nvGrpSpPr>
        <p:cNvPr id="1" name=""/>
        <p:cNvGrpSpPr/>
        <p:nvPr/>
      </p:nvGrpSpPr>
      <p:grpSpPr>
        <a:xfrm>
          <a:off x="0" y="0"/>
          <a:ext cx="0" cy="0"/>
          <a:chOff x="0" y="0"/>
          <a:chExt cx="0" cy="0"/>
        </a:xfrm>
      </p:grpSpPr>
      <p:sp>
        <p:nvSpPr>
          <p:cNvPr id="14" name="Slide Number Placeholder 13"/>
          <p:cNvSpPr>
            <a:spLocks noGrp="1"/>
          </p:cNvSpPr>
          <p:nvPr>
            <p:ph type="sldNum" sz="quarter" idx="13"/>
          </p:nvPr>
        </p:nvSpPr>
        <p:spPr/>
        <p:txBody>
          <a:bodyPr/>
          <a:lstStyle/>
          <a:p>
            <a:fld id="{7BCC8D0D-EAEC-449D-9161-023DFF90F2E2}" type="slidenum">
              <a:rPr lang="en-US" smtClean="0"/>
              <a:pPr/>
              <a:t>‹#›</a:t>
            </a:fld>
            <a:endParaRPr lang="en-US" dirty="0"/>
          </a:p>
        </p:txBody>
      </p:sp>
      <p:sp>
        <p:nvSpPr>
          <p:cNvPr id="16" name="Title 15"/>
          <p:cNvSpPr>
            <a:spLocks noGrp="1"/>
          </p:cNvSpPr>
          <p:nvPr>
            <p:ph type="title" hasCustomPrompt="1"/>
          </p:nvPr>
        </p:nvSpPr>
        <p:spPr>
          <a:xfrm>
            <a:off x="604781" y="2339687"/>
            <a:ext cx="8791012" cy="1906851"/>
          </a:xfrm>
          <a:prstGeom prst="rect">
            <a:avLst/>
          </a:prstGeom>
        </p:spPr>
        <p:txBody>
          <a:bodyPr anchor="ctr">
            <a:noAutofit/>
          </a:bodyPr>
          <a:lstStyle>
            <a:lvl1pPr>
              <a:defRPr sz="4800" baseline="0">
                <a:latin typeface="+mj-lt"/>
              </a:defRPr>
            </a:lvl1pPr>
          </a:lstStyle>
          <a:p>
            <a:r>
              <a:rPr lang="en-US" dirty="0"/>
              <a:t>Section Header Here</a:t>
            </a:r>
          </a:p>
        </p:txBody>
      </p:sp>
      <p:sp>
        <p:nvSpPr>
          <p:cNvPr id="2" name="Rectangle 1"/>
          <p:cNvSpPr/>
          <p:nvPr userDrawn="1"/>
        </p:nvSpPr>
        <p:spPr bwMode="auto">
          <a:xfrm>
            <a:off x="5" y="2358893"/>
            <a:ext cx="331305" cy="1881809"/>
          </a:xfrm>
          <a:prstGeom prst="rect">
            <a:avLst/>
          </a:prstGeom>
          <a:solidFill>
            <a:schemeClr val="tx1"/>
          </a:solidFill>
          <a:ln w="19050" algn="ctr">
            <a:noFill/>
            <a:miter lim="800000"/>
            <a:headEnd/>
            <a:tailEnd/>
          </a:ln>
        </p:spPr>
        <p:txBody>
          <a:bodyPr wrap="none" rtlCol="0" anchor="ctr"/>
          <a:lstStyle/>
          <a:p>
            <a:pPr algn="ctr">
              <a:lnSpc>
                <a:spcPct val="90000"/>
              </a:lnSpc>
            </a:pPr>
            <a:endParaRPr lang="en-US" sz="2133" b="1" dirty="0" err="1">
              <a:solidFill>
                <a:schemeClr val="bg1"/>
              </a:solidFill>
              <a:latin typeface="+mj-lt"/>
            </a:endParaRPr>
          </a:p>
        </p:txBody>
      </p:sp>
    </p:spTree>
    <p:extLst>
      <p:ext uri="{BB962C8B-B14F-4D97-AF65-F5344CB8AC3E}">
        <p14:creationId xmlns:p14="http://schemas.microsoft.com/office/powerpoint/2010/main" val="3805025127"/>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Divider Slide – Teal">
    <p:spTree>
      <p:nvGrpSpPr>
        <p:cNvPr id="1" name=""/>
        <p:cNvGrpSpPr/>
        <p:nvPr/>
      </p:nvGrpSpPr>
      <p:grpSpPr>
        <a:xfrm>
          <a:off x="0" y="0"/>
          <a:ext cx="0" cy="0"/>
          <a:chOff x="0" y="0"/>
          <a:chExt cx="0" cy="0"/>
        </a:xfrm>
      </p:grpSpPr>
      <p:sp>
        <p:nvSpPr>
          <p:cNvPr id="14" name="Slide Number Placeholder 13"/>
          <p:cNvSpPr>
            <a:spLocks noGrp="1"/>
          </p:cNvSpPr>
          <p:nvPr>
            <p:ph type="sldNum" sz="quarter" idx="13"/>
          </p:nvPr>
        </p:nvSpPr>
        <p:spPr/>
        <p:txBody>
          <a:bodyPr/>
          <a:lstStyle/>
          <a:p>
            <a:fld id="{7BCC8D0D-EAEC-449D-9161-023DFF90F2E2}" type="slidenum">
              <a:rPr lang="en-US" smtClean="0"/>
              <a:pPr/>
              <a:t>‹#›</a:t>
            </a:fld>
            <a:endParaRPr lang="en-US" dirty="0"/>
          </a:p>
        </p:txBody>
      </p:sp>
      <p:sp>
        <p:nvSpPr>
          <p:cNvPr id="16" name="Title 15"/>
          <p:cNvSpPr>
            <a:spLocks noGrp="1"/>
          </p:cNvSpPr>
          <p:nvPr>
            <p:ph type="title" hasCustomPrompt="1"/>
          </p:nvPr>
        </p:nvSpPr>
        <p:spPr>
          <a:xfrm>
            <a:off x="604781" y="2339687"/>
            <a:ext cx="8791012" cy="1906851"/>
          </a:xfrm>
          <a:prstGeom prst="rect">
            <a:avLst/>
          </a:prstGeom>
        </p:spPr>
        <p:txBody>
          <a:bodyPr anchor="ctr">
            <a:noAutofit/>
          </a:bodyPr>
          <a:lstStyle>
            <a:lvl1pPr>
              <a:defRPr sz="4800" baseline="0">
                <a:solidFill>
                  <a:srgbClr val="18A3AC"/>
                </a:solidFill>
                <a:latin typeface="+mj-lt"/>
              </a:defRPr>
            </a:lvl1pPr>
          </a:lstStyle>
          <a:p>
            <a:r>
              <a:rPr lang="en-US" dirty="0"/>
              <a:t>Section Header Here</a:t>
            </a:r>
          </a:p>
        </p:txBody>
      </p:sp>
      <p:sp>
        <p:nvSpPr>
          <p:cNvPr id="2" name="Rectangle 1"/>
          <p:cNvSpPr/>
          <p:nvPr userDrawn="1"/>
        </p:nvSpPr>
        <p:spPr bwMode="auto">
          <a:xfrm>
            <a:off x="5" y="2358893"/>
            <a:ext cx="331305" cy="1881809"/>
          </a:xfrm>
          <a:prstGeom prst="rect">
            <a:avLst/>
          </a:prstGeom>
          <a:solidFill>
            <a:srgbClr val="18A3AC"/>
          </a:solidFill>
          <a:ln w="19050" algn="ctr">
            <a:noFill/>
            <a:miter lim="800000"/>
            <a:headEnd/>
            <a:tailEnd/>
          </a:ln>
        </p:spPr>
        <p:txBody>
          <a:bodyPr wrap="none" rtlCol="0" anchor="ctr"/>
          <a:lstStyle/>
          <a:p>
            <a:pPr algn="ctr">
              <a:lnSpc>
                <a:spcPct val="90000"/>
              </a:lnSpc>
            </a:pPr>
            <a:endParaRPr lang="en-US" sz="2133" b="1" dirty="0" err="1">
              <a:solidFill>
                <a:schemeClr val="accent2"/>
              </a:solidFill>
              <a:latin typeface="+mj-lt"/>
            </a:endParaRPr>
          </a:p>
        </p:txBody>
      </p:sp>
    </p:spTree>
    <p:extLst>
      <p:ext uri="{BB962C8B-B14F-4D97-AF65-F5344CB8AC3E}">
        <p14:creationId xmlns:p14="http://schemas.microsoft.com/office/powerpoint/2010/main" val="1858008529"/>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Divider Slide – Blue">
    <p:spTree>
      <p:nvGrpSpPr>
        <p:cNvPr id="1" name=""/>
        <p:cNvGrpSpPr/>
        <p:nvPr/>
      </p:nvGrpSpPr>
      <p:grpSpPr>
        <a:xfrm>
          <a:off x="0" y="0"/>
          <a:ext cx="0" cy="0"/>
          <a:chOff x="0" y="0"/>
          <a:chExt cx="0" cy="0"/>
        </a:xfrm>
      </p:grpSpPr>
      <p:sp>
        <p:nvSpPr>
          <p:cNvPr id="14" name="Slide Number Placeholder 13"/>
          <p:cNvSpPr>
            <a:spLocks noGrp="1"/>
          </p:cNvSpPr>
          <p:nvPr>
            <p:ph type="sldNum" sz="quarter" idx="13"/>
          </p:nvPr>
        </p:nvSpPr>
        <p:spPr/>
        <p:txBody>
          <a:bodyPr/>
          <a:lstStyle/>
          <a:p>
            <a:fld id="{7BCC8D0D-EAEC-449D-9161-023DFF90F2E2}" type="slidenum">
              <a:rPr lang="en-US" smtClean="0"/>
              <a:pPr/>
              <a:t>‹#›</a:t>
            </a:fld>
            <a:endParaRPr lang="en-US" dirty="0"/>
          </a:p>
        </p:txBody>
      </p:sp>
      <p:sp>
        <p:nvSpPr>
          <p:cNvPr id="16" name="Title 15"/>
          <p:cNvSpPr>
            <a:spLocks noGrp="1"/>
          </p:cNvSpPr>
          <p:nvPr>
            <p:ph type="title" hasCustomPrompt="1"/>
          </p:nvPr>
        </p:nvSpPr>
        <p:spPr>
          <a:xfrm>
            <a:off x="604781" y="2339687"/>
            <a:ext cx="8791012" cy="1906851"/>
          </a:xfrm>
          <a:prstGeom prst="rect">
            <a:avLst/>
          </a:prstGeom>
        </p:spPr>
        <p:txBody>
          <a:bodyPr anchor="ctr">
            <a:noAutofit/>
          </a:bodyPr>
          <a:lstStyle>
            <a:lvl1pPr>
              <a:defRPr sz="4800" baseline="0">
                <a:solidFill>
                  <a:srgbClr val="178CCB"/>
                </a:solidFill>
                <a:latin typeface="+mj-lt"/>
              </a:defRPr>
            </a:lvl1pPr>
          </a:lstStyle>
          <a:p>
            <a:r>
              <a:rPr lang="en-US" dirty="0"/>
              <a:t>Section Header Here</a:t>
            </a:r>
          </a:p>
        </p:txBody>
      </p:sp>
      <p:sp>
        <p:nvSpPr>
          <p:cNvPr id="2" name="Rectangle 1"/>
          <p:cNvSpPr/>
          <p:nvPr userDrawn="1"/>
        </p:nvSpPr>
        <p:spPr bwMode="auto">
          <a:xfrm>
            <a:off x="5" y="2358893"/>
            <a:ext cx="331305" cy="1881809"/>
          </a:xfrm>
          <a:prstGeom prst="rect">
            <a:avLst/>
          </a:prstGeom>
          <a:solidFill>
            <a:schemeClr val="accent1"/>
          </a:solidFill>
          <a:ln w="19050" algn="ctr">
            <a:noFill/>
            <a:miter lim="800000"/>
            <a:headEnd/>
            <a:tailEnd/>
          </a:ln>
        </p:spPr>
        <p:txBody>
          <a:bodyPr wrap="none" rtlCol="0" anchor="ctr"/>
          <a:lstStyle/>
          <a:p>
            <a:pPr algn="ctr">
              <a:lnSpc>
                <a:spcPct val="90000"/>
              </a:lnSpc>
            </a:pPr>
            <a:endParaRPr lang="en-US" sz="2133" b="1" dirty="0" err="1">
              <a:solidFill>
                <a:srgbClr val="178CCB"/>
              </a:solidFill>
              <a:latin typeface="+mj-lt"/>
            </a:endParaRPr>
          </a:p>
        </p:txBody>
      </p:sp>
    </p:spTree>
    <p:extLst>
      <p:ext uri="{BB962C8B-B14F-4D97-AF65-F5344CB8AC3E}">
        <p14:creationId xmlns:p14="http://schemas.microsoft.com/office/powerpoint/2010/main" val="2440764270"/>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Section Header – Blue">
    <p:spTree>
      <p:nvGrpSpPr>
        <p:cNvPr id="1" name=""/>
        <p:cNvGrpSpPr/>
        <p:nvPr/>
      </p:nvGrpSpPr>
      <p:grpSpPr>
        <a:xfrm>
          <a:off x="0" y="0"/>
          <a:ext cx="0" cy="0"/>
          <a:chOff x="0" y="0"/>
          <a:chExt cx="0" cy="0"/>
        </a:xfrm>
      </p:grpSpPr>
      <p:sp>
        <p:nvSpPr>
          <p:cNvPr id="14" name="Rectangle 13"/>
          <p:cNvSpPr/>
          <p:nvPr userDrawn="1"/>
        </p:nvSpPr>
        <p:spPr bwMode="auto">
          <a:xfrm>
            <a:off x="4" y="2363630"/>
            <a:ext cx="9402305" cy="1881809"/>
          </a:xfrm>
          <a:prstGeom prst="rect">
            <a:avLst/>
          </a:prstGeom>
          <a:solidFill>
            <a:schemeClr val="accent1"/>
          </a:solidFill>
          <a:ln w="19050" algn="ctr">
            <a:noFill/>
            <a:miter lim="800000"/>
            <a:headEnd/>
            <a:tailEnd/>
          </a:ln>
        </p:spPr>
        <p:txBody>
          <a:bodyPr wrap="none" rtlCol="0" anchor="ctr"/>
          <a:lstStyle/>
          <a:p>
            <a:pPr algn="ctr">
              <a:lnSpc>
                <a:spcPct val="90000"/>
              </a:lnSpc>
            </a:pPr>
            <a:endParaRPr lang="en-US" sz="2133" b="1" dirty="0" err="1">
              <a:solidFill>
                <a:schemeClr val="bg1"/>
              </a:solidFill>
              <a:latin typeface="+mj-lt"/>
            </a:endParaRPr>
          </a:p>
        </p:txBody>
      </p:sp>
      <p:sp>
        <p:nvSpPr>
          <p:cNvPr id="15" name="Title 15"/>
          <p:cNvSpPr>
            <a:spLocks noGrp="1"/>
          </p:cNvSpPr>
          <p:nvPr>
            <p:ph type="title" hasCustomPrompt="1"/>
          </p:nvPr>
        </p:nvSpPr>
        <p:spPr>
          <a:xfrm>
            <a:off x="604783" y="2559252"/>
            <a:ext cx="8580549" cy="1477195"/>
          </a:xfrm>
          <a:prstGeom prst="rect">
            <a:avLst/>
          </a:prstGeom>
        </p:spPr>
        <p:txBody>
          <a:bodyPr anchor="ctr">
            <a:noAutofit/>
          </a:bodyPr>
          <a:lstStyle>
            <a:lvl1pPr>
              <a:defRPr sz="4800" baseline="0">
                <a:solidFill>
                  <a:schemeClr val="bg1"/>
                </a:solidFill>
                <a:latin typeface="+mj-lt"/>
              </a:defRPr>
            </a:lvl1pPr>
          </a:lstStyle>
          <a:p>
            <a:r>
              <a:rPr lang="en-US" dirty="0"/>
              <a:t>Section Header Here</a:t>
            </a:r>
          </a:p>
        </p:txBody>
      </p:sp>
      <p:sp>
        <p:nvSpPr>
          <p:cNvPr id="7" name="Slide Number Placeholder 13"/>
          <p:cNvSpPr>
            <a:spLocks noGrp="1"/>
          </p:cNvSpPr>
          <p:nvPr>
            <p:ph type="sldNum" sz="quarter" idx="13"/>
          </p:nvPr>
        </p:nvSpPr>
        <p:spPr>
          <a:xfrm>
            <a:off x="362810" y="6453510"/>
            <a:ext cx="328081" cy="155233"/>
          </a:xfrm>
        </p:spPr>
        <p:txBody>
          <a:bodyPr/>
          <a:lstStyle/>
          <a:p>
            <a:fld id="{7BCC8D0D-EAEC-449D-9161-023DFF90F2E2}" type="slidenum">
              <a:rPr lang="en-US" smtClean="0"/>
              <a:pPr/>
              <a:t>‹#›</a:t>
            </a:fld>
            <a:endParaRPr lang="en-US" dirty="0"/>
          </a:p>
        </p:txBody>
      </p:sp>
    </p:spTree>
    <p:extLst>
      <p:ext uri="{BB962C8B-B14F-4D97-AF65-F5344CB8AC3E}">
        <p14:creationId xmlns:p14="http://schemas.microsoft.com/office/powerpoint/2010/main" val="4292850537"/>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ection Header – Teal">
    <p:spTree>
      <p:nvGrpSpPr>
        <p:cNvPr id="1" name=""/>
        <p:cNvGrpSpPr/>
        <p:nvPr/>
      </p:nvGrpSpPr>
      <p:grpSpPr>
        <a:xfrm>
          <a:off x="0" y="0"/>
          <a:ext cx="0" cy="0"/>
          <a:chOff x="0" y="0"/>
          <a:chExt cx="0" cy="0"/>
        </a:xfrm>
      </p:grpSpPr>
      <p:sp>
        <p:nvSpPr>
          <p:cNvPr id="6" name="Rectangle 5"/>
          <p:cNvSpPr/>
          <p:nvPr userDrawn="1"/>
        </p:nvSpPr>
        <p:spPr bwMode="auto">
          <a:xfrm>
            <a:off x="4" y="2363630"/>
            <a:ext cx="9402305" cy="1881809"/>
          </a:xfrm>
          <a:prstGeom prst="rect">
            <a:avLst/>
          </a:prstGeom>
          <a:solidFill>
            <a:srgbClr val="18A3AC"/>
          </a:solidFill>
          <a:ln w="19050" algn="ctr">
            <a:noFill/>
            <a:miter lim="800000"/>
            <a:headEnd/>
            <a:tailEnd/>
          </a:ln>
        </p:spPr>
        <p:txBody>
          <a:bodyPr wrap="none" rtlCol="0" anchor="ctr"/>
          <a:lstStyle/>
          <a:p>
            <a:pPr algn="ctr">
              <a:lnSpc>
                <a:spcPct val="90000"/>
              </a:lnSpc>
            </a:pPr>
            <a:endParaRPr lang="en-US" sz="2133" b="1" dirty="0" err="1">
              <a:solidFill>
                <a:schemeClr val="bg1"/>
              </a:solidFill>
              <a:latin typeface="+mj-lt"/>
            </a:endParaRPr>
          </a:p>
        </p:txBody>
      </p:sp>
      <p:sp>
        <p:nvSpPr>
          <p:cNvPr id="8" name="Title 15"/>
          <p:cNvSpPr>
            <a:spLocks noGrp="1"/>
          </p:cNvSpPr>
          <p:nvPr>
            <p:ph type="title" hasCustomPrompt="1"/>
          </p:nvPr>
        </p:nvSpPr>
        <p:spPr>
          <a:xfrm>
            <a:off x="604783" y="2559252"/>
            <a:ext cx="8580549" cy="1477195"/>
          </a:xfrm>
          <a:prstGeom prst="rect">
            <a:avLst/>
          </a:prstGeom>
        </p:spPr>
        <p:txBody>
          <a:bodyPr anchor="ctr">
            <a:noAutofit/>
          </a:bodyPr>
          <a:lstStyle>
            <a:lvl1pPr>
              <a:defRPr sz="4800" baseline="0">
                <a:solidFill>
                  <a:schemeClr val="bg1"/>
                </a:solidFill>
                <a:latin typeface="+mj-lt"/>
              </a:defRPr>
            </a:lvl1pPr>
          </a:lstStyle>
          <a:p>
            <a:r>
              <a:rPr lang="en-US" dirty="0"/>
              <a:t>Section Header Here</a:t>
            </a:r>
          </a:p>
        </p:txBody>
      </p:sp>
      <p:sp>
        <p:nvSpPr>
          <p:cNvPr id="9" name="Slide Number Placeholder 13"/>
          <p:cNvSpPr>
            <a:spLocks noGrp="1"/>
          </p:cNvSpPr>
          <p:nvPr>
            <p:ph type="sldNum" sz="quarter" idx="13"/>
          </p:nvPr>
        </p:nvSpPr>
        <p:spPr>
          <a:xfrm>
            <a:off x="362810" y="6453510"/>
            <a:ext cx="328081" cy="155233"/>
          </a:xfrm>
        </p:spPr>
        <p:txBody>
          <a:bodyPr/>
          <a:lstStyle/>
          <a:p>
            <a:fld id="{7BCC8D0D-EAEC-449D-9161-023DFF90F2E2}" type="slidenum">
              <a:rPr lang="en-US" smtClean="0"/>
              <a:pPr/>
              <a:t>‹#›</a:t>
            </a:fld>
            <a:endParaRPr lang="en-US" dirty="0"/>
          </a:p>
        </p:txBody>
      </p:sp>
    </p:spTree>
    <p:extLst>
      <p:ext uri="{BB962C8B-B14F-4D97-AF65-F5344CB8AC3E}">
        <p14:creationId xmlns:p14="http://schemas.microsoft.com/office/powerpoint/2010/main" val="1839762942"/>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ection Header – Green">
    <p:spTree>
      <p:nvGrpSpPr>
        <p:cNvPr id="1" name=""/>
        <p:cNvGrpSpPr/>
        <p:nvPr/>
      </p:nvGrpSpPr>
      <p:grpSpPr>
        <a:xfrm>
          <a:off x="0" y="0"/>
          <a:ext cx="0" cy="0"/>
          <a:chOff x="0" y="0"/>
          <a:chExt cx="0" cy="0"/>
        </a:xfrm>
      </p:grpSpPr>
      <p:sp>
        <p:nvSpPr>
          <p:cNvPr id="6" name="Rectangle 5"/>
          <p:cNvSpPr/>
          <p:nvPr userDrawn="1"/>
        </p:nvSpPr>
        <p:spPr bwMode="auto">
          <a:xfrm>
            <a:off x="4" y="2363630"/>
            <a:ext cx="9402305" cy="1881809"/>
          </a:xfrm>
          <a:prstGeom prst="rect">
            <a:avLst/>
          </a:prstGeom>
          <a:solidFill>
            <a:srgbClr val="90BD31"/>
          </a:solidFill>
          <a:ln w="19050" algn="ctr">
            <a:noFill/>
            <a:miter lim="800000"/>
            <a:headEnd/>
            <a:tailEnd/>
          </a:ln>
        </p:spPr>
        <p:txBody>
          <a:bodyPr wrap="none" rtlCol="0" anchor="ctr"/>
          <a:lstStyle/>
          <a:p>
            <a:pPr algn="ctr">
              <a:lnSpc>
                <a:spcPct val="90000"/>
              </a:lnSpc>
            </a:pPr>
            <a:endParaRPr lang="en-US" sz="2133" b="1" dirty="0" err="1">
              <a:solidFill>
                <a:schemeClr val="bg1"/>
              </a:solidFill>
              <a:latin typeface="+mj-lt"/>
            </a:endParaRPr>
          </a:p>
        </p:txBody>
      </p:sp>
      <p:sp>
        <p:nvSpPr>
          <p:cNvPr id="7" name="Title 15"/>
          <p:cNvSpPr>
            <a:spLocks noGrp="1"/>
          </p:cNvSpPr>
          <p:nvPr>
            <p:ph type="title" hasCustomPrompt="1"/>
          </p:nvPr>
        </p:nvSpPr>
        <p:spPr>
          <a:xfrm>
            <a:off x="604783" y="2559252"/>
            <a:ext cx="8580549" cy="1477195"/>
          </a:xfrm>
          <a:prstGeom prst="rect">
            <a:avLst/>
          </a:prstGeom>
        </p:spPr>
        <p:txBody>
          <a:bodyPr anchor="ctr">
            <a:noAutofit/>
          </a:bodyPr>
          <a:lstStyle>
            <a:lvl1pPr>
              <a:defRPr sz="4800" baseline="0">
                <a:solidFill>
                  <a:schemeClr val="bg1"/>
                </a:solidFill>
                <a:latin typeface="+mj-lt"/>
              </a:defRPr>
            </a:lvl1pPr>
          </a:lstStyle>
          <a:p>
            <a:r>
              <a:rPr lang="en-US" dirty="0"/>
              <a:t>Section Header Here</a:t>
            </a:r>
          </a:p>
        </p:txBody>
      </p:sp>
      <p:sp>
        <p:nvSpPr>
          <p:cNvPr id="9" name="Slide Number Placeholder 13"/>
          <p:cNvSpPr>
            <a:spLocks noGrp="1"/>
          </p:cNvSpPr>
          <p:nvPr>
            <p:ph type="sldNum" sz="quarter" idx="13"/>
          </p:nvPr>
        </p:nvSpPr>
        <p:spPr>
          <a:xfrm>
            <a:off x="362810" y="6453510"/>
            <a:ext cx="328081" cy="155233"/>
          </a:xfrm>
        </p:spPr>
        <p:txBody>
          <a:bodyPr/>
          <a:lstStyle/>
          <a:p>
            <a:fld id="{7BCC8D0D-EAEC-449D-9161-023DFF90F2E2}" type="slidenum">
              <a:rPr lang="en-US" smtClean="0"/>
              <a:pPr/>
              <a:t>‹#›</a:t>
            </a:fld>
            <a:endParaRPr lang="en-US" dirty="0"/>
          </a:p>
        </p:txBody>
      </p:sp>
    </p:spTree>
    <p:extLst>
      <p:ext uri="{BB962C8B-B14F-4D97-AF65-F5344CB8AC3E}">
        <p14:creationId xmlns:p14="http://schemas.microsoft.com/office/powerpoint/2010/main" val="1171224807"/>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p:cSld name="Closing with logo – 1">
    <p:bg>
      <p:bgRef idx="1001">
        <a:schemeClr val="bg1"/>
      </p:bgRef>
    </p:bg>
    <p:spTree>
      <p:nvGrpSpPr>
        <p:cNvPr id="1" name=""/>
        <p:cNvGrpSpPr/>
        <p:nvPr/>
      </p:nvGrpSpPr>
      <p:grpSpPr>
        <a:xfrm>
          <a:off x="0" y="0"/>
          <a:ext cx="0" cy="0"/>
          <a:chOff x="0" y="0"/>
          <a:chExt cx="0" cy="0"/>
        </a:xfrm>
      </p:grpSpPr>
      <p:pic>
        <p:nvPicPr>
          <p:cNvPr id="4" name="Picture 41"/>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invGray">
          <a:xfrm>
            <a:off x="5153582" y="2710217"/>
            <a:ext cx="2094721" cy="1367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2">
            <a:extLst>
              <a:ext uri="{FF2B5EF4-FFF2-40B4-BE49-F238E27FC236}">
                <a16:creationId xmlns:a16="http://schemas.microsoft.com/office/drawing/2014/main" id="{5AAD7427-59A5-5E43-A406-0C045D5C28C9}"/>
              </a:ext>
            </a:extLst>
          </p:cNvPr>
          <p:cNvPicPr>
            <a:picLocks noChangeAspect="1"/>
          </p:cNvPicPr>
          <p:nvPr userDrawn="1"/>
        </p:nvPicPr>
        <p:blipFill>
          <a:blip r:embed="rId3"/>
          <a:stretch>
            <a:fillRect/>
          </a:stretch>
        </p:blipFill>
        <p:spPr>
          <a:xfrm>
            <a:off x="5151971" y="2713573"/>
            <a:ext cx="2103967" cy="1369473"/>
          </a:xfrm>
          <a:prstGeom prst="rect">
            <a:avLst/>
          </a:prstGeom>
        </p:spPr>
      </p:pic>
    </p:spTree>
    <p:extLst>
      <p:ext uri="{BB962C8B-B14F-4D97-AF65-F5344CB8AC3E}">
        <p14:creationId xmlns:p14="http://schemas.microsoft.com/office/powerpoint/2010/main" val="3809155395"/>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1282">
          <p15:clr>
            <a:srgbClr val="FBAE40"/>
          </p15:clr>
        </p15:guide>
        <p15:guide id="2" pos="2435">
          <p15:clr>
            <a:srgbClr val="FBAE40"/>
          </p15:clr>
        </p15:guide>
        <p15:guide id="3" orient="horz" pos="1720">
          <p15:clr>
            <a:srgbClr val="FBAE40"/>
          </p15:clr>
        </p15:guide>
        <p15:guide id="4" orient="horz" pos="1928">
          <p15:clr>
            <a:srgbClr val="FBAE40"/>
          </p15:clr>
        </p15:guide>
        <p15:guide id="5" pos="2980">
          <p15:clr>
            <a:srgbClr val="FBAE40"/>
          </p15:clr>
        </p15:guide>
        <p15:guide id="6" pos="3428">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1_Closing with logo – 1">
    <p:bg>
      <p:bgRef idx="1001">
        <a:schemeClr val="bg1"/>
      </p:bgRef>
    </p:bg>
    <p:spTree>
      <p:nvGrpSpPr>
        <p:cNvPr id="1" name=""/>
        <p:cNvGrpSpPr/>
        <p:nvPr/>
      </p:nvGrpSpPr>
      <p:grpSpPr>
        <a:xfrm>
          <a:off x="0" y="0"/>
          <a:ext cx="0" cy="0"/>
          <a:chOff x="0" y="0"/>
          <a:chExt cx="0" cy="0"/>
        </a:xfrm>
      </p:grpSpPr>
      <p:pic>
        <p:nvPicPr>
          <p:cNvPr id="4" name="Picture 41"/>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invGray">
          <a:xfrm>
            <a:off x="5153582" y="2710217"/>
            <a:ext cx="2094721" cy="1367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861186" y="2976208"/>
            <a:ext cx="6475637" cy="914400"/>
          </a:xfrm>
          <a:prstGeom prst="rect">
            <a:avLst/>
          </a:prstGeom>
        </p:spPr>
      </p:pic>
    </p:spTree>
    <p:extLst>
      <p:ext uri="{BB962C8B-B14F-4D97-AF65-F5344CB8AC3E}">
        <p14:creationId xmlns:p14="http://schemas.microsoft.com/office/powerpoint/2010/main" val="2683132637"/>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1282">
          <p15:clr>
            <a:srgbClr val="FBAE40"/>
          </p15:clr>
        </p15:guide>
        <p15:guide id="2" pos="2435">
          <p15:clr>
            <a:srgbClr val="FBAE40"/>
          </p15:clr>
        </p15:guide>
        <p15:guide id="3" orient="horz" pos="1720">
          <p15:clr>
            <a:srgbClr val="FBAE40"/>
          </p15:clr>
        </p15:guide>
        <p15:guide id="4" orient="horz" pos="1932">
          <p15:clr>
            <a:srgbClr val="FBAE40"/>
          </p15:clr>
        </p15:guide>
        <p15:guide id="5" pos="2980">
          <p15:clr>
            <a:srgbClr val="FBAE40"/>
          </p15:clr>
        </p15:guide>
        <p15:guide id="6" pos="3428">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p:cSld name="Closing with logo – 2">
    <p:bg>
      <p:bgRef idx="1001">
        <a:schemeClr val="bg1"/>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5FDAEBB-F7A7-D54B-9AAA-07F101F97BE7}"/>
              </a:ext>
            </a:extLst>
          </p:cNvPr>
          <p:cNvPicPr>
            <a:picLocks noChangeAspect="1"/>
          </p:cNvPicPr>
          <p:nvPr userDrawn="1"/>
        </p:nvPicPr>
        <p:blipFill>
          <a:blip r:embed="rId2"/>
          <a:stretch>
            <a:fillRect/>
          </a:stretch>
        </p:blipFill>
        <p:spPr>
          <a:xfrm>
            <a:off x="5173135" y="2514600"/>
            <a:ext cx="1828800" cy="1828800"/>
          </a:xfrm>
          <a:prstGeom prst="rect">
            <a:avLst/>
          </a:prstGeom>
        </p:spPr>
      </p:pic>
    </p:spTree>
    <p:extLst>
      <p:ext uri="{BB962C8B-B14F-4D97-AF65-F5344CB8AC3E}">
        <p14:creationId xmlns:p14="http://schemas.microsoft.com/office/powerpoint/2010/main" val="2347286182"/>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pos="2444">
          <p15:clr>
            <a:srgbClr val="FBAE40"/>
          </p15:clr>
        </p15:guide>
        <p15:guide id="2" pos="3308">
          <p15:clr>
            <a:srgbClr val="FBAE40"/>
          </p15:clr>
        </p15:guide>
        <p15:guide id="3" orient="horz" pos="1188">
          <p15:clr>
            <a:srgbClr val="FBAE40"/>
          </p15:clr>
        </p15:guide>
        <p15:guide id="4" orient="horz" pos="2052">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userDrawn="1">
  <p:cSld name="Blank 01">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76056885"/>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1162053" y="192088"/>
            <a:ext cx="10883900" cy="1431925"/>
          </a:xfrm>
        </p:spPr>
        <p:txBody>
          <a:bodyPr/>
          <a:lstStyle/>
          <a:p>
            <a:r>
              <a:rPr lang="en-US"/>
              <a:t>Click to edit Master title style</a:t>
            </a:r>
          </a:p>
        </p:txBody>
      </p:sp>
      <p:sp>
        <p:nvSpPr>
          <p:cNvPr id="3" name="Chart Placeholder 2"/>
          <p:cNvSpPr>
            <a:spLocks noGrp="1"/>
          </p:cNvSpPr>
          <p:nvPr>
            <p:ph type="chart" idx="1"/>
          </p:nvPr>
        </p:nvSpPr>
        <p:spPr>
          <a:xfrm>
            <a:off x="1217086" y="1905000"/>
            <a:ext cx="10814049" cy="4191000"/>
          </a:xfrm>
        </p:spPr>
        <p:txBody>
          <a:bodyPr/>
          <a:lstStyle/>
          <a:p>
            <a:pPr lvl="0"/>
            <a:endParaRPr lang="en-US" noProof="0"/>
          </a:p>
        </p:txBody>
      </p:sp>
      <p:sp>
        <p:nvSpPr>
          <p:cNvPr id="4" name="Rectangle 67"/>
          <p:cNvSpPr>
            <a:spLocks noGrp="1" noChangeArrowheads="1"/>
          </p:cNvSpPr>
          <p:nvPr>
            <p:ph type="dt" sz="half" idx="10"/>
          </p:nvPr>
        </p:nvSpPr>
        <p:spPr>
          <a:ln/>
        </p:spPr>
        <p:txBody>
          <a:bodyPr/>
          <a:lstStyle>
            <a:lvl1pPr>
              <a:defRPr/>
            </a:lvl1pPr>
          </a:lstStyle>
          <a:p>
            <a:pPr>
              <a:defRPr/>
            </a:pPr>
            <a:endParaRPr lang="en-US"/>
          </a:p>
        </p:txBody>
      </p:sp>
      <p:sp>
        <p:nvSpPr>
          <p:cNvPr id="6" name="Rectangle 69"/>
          <p:cNvSpPr>
            <a:spLocks noGrp="1" noChangeArrowheads="1"/>
          </p:cNvSpPr>
          <p:nvPr>
            <p:ph type="sldNum" sz="quarter" idx="12"/>
          </p:nvPr>
        </p:nvSpPr>
        <p:spPr>
          <a:ln/>
        </p:spPr>
        <p:txBody>
          <a:bodyPr/>
          <a:lstStyle>
            <a:lvl1pPr>
              <a:defRPr/>
            </a:lvl1pPr>
          </a:lstStyle>
          <a:p>
            <a:pPr>
              <a:defRPr/>
            </a:pPr>
            <a:fld id="{91B0D47B-D939-4562-BA68-4BA4C01F29ED}" type="slidenum">
              <a:rPr lang="en-US"/>
              <a:pPr>
                <a:defRPr/>
              </a:pPr>
              <a:t>‹#›</a:t>
            </a:fld>
            <a:endParaRPr lang="en-US"/>
          </a:p>
        </p:txBody>
      </p:sp>
    </p:spTree>
    <p:extLst>
      <p:ext uri="{BB962C8B-B14F-4D97-AF65-F5344CB8AC3E}">
        <p14:creationId xmlns:p14="http://schemas.microsoft.com/office/powerpoint/2010/main" val="415682120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Click to edit Master title style</a:t>
            </a:r>
          </a:p>
        </p:txBody>
      </p:sp>
      <p:sp>
        <p:nvSpPr>
          <p:cNvPr id="4" name="Rectangle 6"/>
          <p:cNvSpPr>
            <a:spLocks noGrp="1" noChangeArrowheads="1"/>
          </p:cNvSpPr>
          <p:nvPr>
            <p:ph type="sldNum" sz="quarter" idx="10"/>
          </p:nvPr>
        </p:nvSpPr>
        <p:spPr>
          <a:ln/>
        </p:spPr>
        <p:txBody>
          <a:bodyPr/>
          <a:lstStyle>
            <a:lvl1pPr>
              <a:defRPr/>
            </a:lvl1pPr>
          </a:lstStyle>
          <a:p>
            <a:pPr>
              <a:defRPr/>
            </a:pPr>
            <a:fld id="{7EDD4F5C-B56E-4C0E-9C02-6791520E28E1}" type="slidenum">
              <a:rPr lang="en-US"/>
              <a:pPr>
                <a:defRPr/>
              </a:pPr>
              <a:t>‹#›</a:t>
            </a:fld>
            <a:endParaRPr lang="en-US"/>
          </a:p>
        </p:txBody>
      </p:sp>
    </p:spTree>
    <p:extLst>
      <p:ext uri="{BB962C8B-B14F-4D97-AF65-F5344CB8AC3E}">
        <p14:creationId xmlns:p14="http://schemas.microsoft.com/office/powerpoint/2010/main" val="384566284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0FF8BDD-927E-4284-BCC6-230C72B8CE0D}" type="datetimeFigureOut">
              <a:rPr lang="en-US" smtClean="0"/>
              <a:pPr/>
              <a:t>11/15/2025</a:t>
            </a:fld>
            <a:endParaRPr lang="en-US" dirty="0"/>
          </a:p>
        </p:txBody>
      </p:sp>
      <p:sp>
        <p:nvSpPr>
          <p:cNvPr id="6" name="Slide Number Placeholder 5"/>
          <p:cNvSpPr>
            <a:spLocks noGrp="1"/>
          </p:cNvSpPr>
          <p:nvPr>
            <p:ph type="sldNum" sz="quarter" idx="12"/>
          </p:nvPr>
        </p:nvSpPr>
        <p:spPr/>
        <p:txBody>
          <a:bodyPr/>
          <a:lstStyle/>
          <a:p>
            <a:fld id="{5E6E5C46-39F3-47BD-9749-5E168D867AE8}" type="slidenum">
              <a:rPr lang="en-US" smtClean="0"/>
              <a:pPr/>
              <a:t>‹#›</a:t>
            </a:fld>
            <a:endParaRPr lang="en-US" dirty="0"/>
          </a:p>
        </p:txBody>
      </p:sp>
    </p:spTree>
    <p:extLst>
      <p:ext uri="{BB962C8B-B14F-4D97-AF65-F5344CB8AC3E}">
        <p14:creationId xmlns:p14="http://schemas.microsoft.com/office/powerpoint/2010/main" val="89321684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15939" y="1808164"/>
            <a:ext cx="11160125" cy="4429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Footer Placeholder 8">
            <a:extLst>
              <a:ext uri="{FF2B5EF4-FFF2-40B4-BE49-F238E27FC236}">
                <a16:creationId xmlns:a16="http://schemas.microsoft.com/office/drawing/2014/main" id="{13F76951-78DB-624A-9026-81B23BA551B6}"/>
              </a:ext>
            </a:extLst>
          </p:cNvPr>
          <p:cNvSpPr>
            <a:spLocks noGrp="1"/>
          </p:cNvSpPr>
          <p:nvPr>
            <p:ph type="ftr" sz="quarter" idx="10"/>
          </p:nvPr>
        </p:nvSpPr>
        <p:spPr/>
        <p:txBody>
          <a:bodyPr/>
          <a:lstStyle/>
          <a:p>
            <a:endParaRPr lang="en-US" dirty="0"/>
          </a:p>
        </p:txBody>
      </p:sp>
      <p:sp>
        <p:nvSpPr>
          <p:cNvPr id="10" name="Slide Number Placeholder 9">
            <a:extLst>
              <a:ext uri="{FF2B5EF4-FFF2-40B4-BE49-F238E27FC236}">
                <a16:creationId xmlns:a16="http://schemas.microsoft.com/office/drawing/2014/main" id="{8B028B61-2B09-0B44-83DF-64C52A5C565B}"/>
              </a:ext>
            </a:extLst>
          </p:cNvPr>
          <p:cNvSpPr>
            <a:spLocks noGrp="1"/>
          </p:cNvSpPr>
          <p:nvPr>
            <p:ph type="sldNum" sz="quarter" idx="11"/>
          </p:nvPr>
        </p:nvSpPr>
        <p:spPr/>
        <p:txBody>
          <a:bodyPr/>
          <a:lstStyle/>
          <a:p>
            <a:fld id="{D57F1E4F-1CFF-5643-939E-217C01CDF565}" type="slidenum">
              <a:rPr lang="en-US" smtClean="0"/>
              <a:pPr/>
              <a:t>‹#›</a:t>
            </a:fld>
            <a:endParaRPr lang="en-US" dirty="0"/>
          </a:p>
        </p:txBody>
      </p:sp>
      <p:pic>
        <p:nvPicPr>
          <p:cNvPr id="8" name="Picture 7">
            <a:extLst>
              <a:ext uri="{FF2B5EF4-FFF2-40B4-BE49-F238E27FC236}">
                <a16:creationId xmlns:a16="http://schemas.microsoft.com/office/drawing/2014/main" id="{BF5757E3-A6B9-7B41-B6D3-CFD9C1400858}"/>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515939" y="558802"/>
            <a:ext cx="11160125" cy="1069975"/>
          </a:xfrm>
          <a:prstGeom prst="rect">
            <a:avLst/>
          </a:prstGeom>
        </p:spPr>
      </p:pic>
      <p:sp>
        <p:nvSpPr>
          <p:cNvPr id="11" name="Title 1">
            <a:extLst>
              <a:ext uri="{FF2B5EF4-FFF2-40B4-BE49-F238E27FC236}">
                <a16:creationId xmlns:a16="http://schemas.microsoft.com/office/drawing/2014/main" id="{D2186CAC-3607-0A4C-9FFA-F81E76C720B2}"/>
              </a:ext>
            </a:extLst>
          </p:cNvPr>
          <p:cNvSpPr>
            <a:spLocks noGrp="1"/>
          </p:cNvSpPr>
          <p:nvPr>
            <p:ph type="title" hasCustomPrompt="1"/>
          </p:nvPr>
        </p:nvSpPr>
        <p:spPr>
          <a:xfrm>
            <a:off x="515939" y="558802"/>
            <a:ext cx="11160125" cy="1069975"/>
          </a:xfrm>
        </p:spPr>
        <p:txBody>
          <a:bodyPr/>
          <a:lstStyle/>
          <a:p>
            <a:r>
              <a:rPr lang="en-US" dirty="0"/>
              <a:t>Click to edit title</a:t>
            </a:r>
          </a:p>
        </p:txBody>
      </p:sp>
    </p:spTree>
    <p:extLst>
      <p:ext uri="{BB962C8B-B14F-4D97-AF65-F5344CB8AC3E}">
        <p14:creationId xmlns:p14="http://schemas.microsoft.com/office/powerpoint/2010/main" val="189700577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9" name="Footer Placeholder 8">
            <a:extLst>
              <a:ext uri="{FF2B5EF4-FFF2-40B4-BE49-F238E27FC236}">
                <a16:creationId xmlns:a16="http://schemas.microsoft.com/office/drawing/2014/main" id="{13F76951-78DB-624A-9026-81B23BA551B6}"/>
              </a:ext>
            </a:extLst>
          </p:cNvPr>
          <p:cNvSpPr>
            <a:spLocks noGrp="1"/>
          </p:cNvSpPr>
          <p:nvPr>
            <p:ph type="ftr" sz="quarter" idx="10"/>
          </p:nvPr>
        </p:nvSpPr>
        <p:spPr/>
        <p:txBody>
          <a:bodyPr/>
          <a:lstStyle/>
          <a:p>
            <a:endParaRPr lang="en-US" dirty="0"/>
          </a:p>
        </p:txBody>
      </p:sp>
      <p:sp>
        <p:nvSpPr>
          <p:cNvPr id="10" name="Slide Number Placeholder 9">
            <a:extLst>
              <a:ext uri="{FF2B5EF4-FFF2-40B4-BE49-F238E27FC236}">
                <a16:creationId xmlns:a16="http://schemas.microsoft.com/office/drawing/2014/main" id="{8B028B61-2B09-0B44-83DF-64C52A5C565B}"/>
              </a:ext>
            </a:extLst>
          </p:cNvPr>
          <p:cNvSpPr>
            <a:spLocks noGrp="1"/>
          </p:cNvSpPr>
          <p:nvPr>
            <p:ph type="sldNum" sz="quarter" idx="11"/>
          </p:nvPr>
        </p:nvSpPr>
        <p:spPr/>
        <p:txBody>
          <a:bodyPr/>
          <a:lstStyle/>
          <a:p>
            <a:fld id="{D57F1E4F-1CFF-5643-939E-217C01CDF565}" type="slidenum">
              <a:rPr lang="en-US" smtClean="0"/>
              <a:pPr/>
              <a:t>‹#›</a:t>
            </a:fld>
            <a:endParaRPr lang="en-US" dirty="0"/>
          </a:p>
        </p:txBody>
      </p:sp>
      <p:pic>
        <p:nvPicPr>
          <p:cNvPr id="8" name="Picture 7">
            <a:extLst>
              <a:ext uri="{FF2B5EF4-FFF2-40B4-BE49-F238E27FC236}">
                <a16:creationId xmlns:a16="http://schemas.microsoft.com/office/drawing/2014/main" id="{BF5757E3-A6B9-7B41-B6D3-CFD9C1400858}"/>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515939" y="558802"/>
            <a:ext cx="11160125" cy="1069975"/>
          </a:xfrm>
          <a:prstGeom prst="rect">
            <a:avLst/>
          </a:prstGeom>
        </p:spPr>
      </p:pic>
      <p:sp>
        <p:nvSpPr>
          <p:cNvPr id="11" name="Title 1">
            <a:extLst>
              <a:ext uri="{FF2B5EF4-FFF2-40B4-BE49-F238E27FC236}">
                <a16:creationId xmlns:a16="http://schemas.microsoft.com/office/drawing/2014/main" id="{D2186CAC-3607-0A4C-9FFA-F81E76C720B2}"/>
              </a:ext>
            </a:extLst>
          </p:cNvPr>
          <p:cNvSpPr>
            <a:spLocks noGrp="1"/>
          </p:cNvSpPr>
          <p:nvPr>
            <p:ph type="title" hasCustomPrompt="1"/>
          </p:nvPr>
        </p:nvSpPr>
        <p:spPr>
          <a:xfrm>
            <a:off x="515939" y="558802"/>
            <a:ext cx="11160125" cy="1069975"/>
          </a:xfrm>
        </p:spPr>
        <p:txBody>
          <a:bodyPr/>
          <a:lstStyle/>
          <a:p>
            <a:r>
              <a:rPr lang="en-US" dirty="0"/>
              <a:t>Click to edit title</a:t>
            </a:r>
          </a:p>
        </p:txBody>
      </p:sp>
      <p:sp>
        <p:nvSpPr>
          <p:cNvPr id="7" name="Text Placeholder 2">
            <a:extLst>
              <a:ext uri="{FF2B5EF4-FFF2-40B4-BE49-F238E27FC236}">
                <a16:creationId xmlns:a16="http://schemas.microsoft.com/office/drawing/2014/main" id="{25C344F4-DE72-0048-9090-C5D79C920FC8}"/>
              </a:ext>
            </a:extLst>
          </p:cNvPr>
          <p:cNvSpPr>
            <a:spLocks noGrp="1"/>
          </p:cNvSpPr>
          <p:nvPr>
            <p:ph type="body" idx="1"/>
          </p:nvPr>
        </p:nvSpPr>
        <p:spPr>
          <a:xfrm>
            <a:off x="515938" y="1808164"/>
            <a:ext cx="11160113" cy="536005"/>
          </a:xfrm>
        </p:spPr>
        <p:txBody>
          <a:bodyPr anchor="b">
            <a:noAutofit/>
          </a:bodyPr>
          <a:lstStyle>
            <a:lvl1pPr marL="0" indent="0">
              <a:buNone/>
              <a:defRPr sz="1980" b="0">
                <a:solidFill>
                  <a:schemeClr val="accent2"/>
                </a:solidFill>
              </a:defRPr>
            </a:lvl1pPr>
            <a:lvl2pPr marL="411470" indent="0">
              <a:buNone/>
              <a:defRPr sz="1800" b="1"/>
            </a:lvl2pPr>
            <a:lvl3pPr marL="822939" indent="0">
              <a:buNone/>
              <a:defRPr sz="1620" b="1"/>
            </a:lvl3pPr>
            <a:lvl4pPr marL="1234409" indent="0">
              <a:buNone/>
              <a:defRPr sz="1440" b="1"/>
            </a:lvl4pPr>
            <a:lvl5pPr marL="1645879" indent="0">
              <a:buNone/>
              <a:defRPr sz="1440" b="1"/>
            </a:lvl5pPr>
            <a:lvl6pPr marL="2057349" indent="0">
              <a:buNone/>
              <a:defRPr sz="1440" b="1"/>
            </a:lvl6pPr>
            <a:lvl7pPr marL="2468818" indent="0">
              <a:buNone/>
              <a:defRPr sz="1440" b="1"/>
            </a:lvl7pPr>
            <a:lvl8pPr marL="2880288" indent="0">
              <a:buNone/>
              <a:defRPr sz="1440" b="1"/>
            </a:lvl8pPr>
            <a:lvl9pPr marL="3291758" indent="0">
              <a:buNone/>
              <a:defRPr sz="1440" b="1"/>
            </a:lvl9pPr>
          </a:lstStyle>
          <a:p>
            <a:pPr lvl="0"/>
            <a:r>
              <a:rPr lang="en-US"/>
              <a:t>Click to edit Master text styles</a:t>
            </a:r>
          </a:p>
        </p:txBody>
      </p:sp>
      <p:sp>
        <p:nvSpPr>
          <p:cNvPr id="12" name="Content Placeholder 3">
            <a:extLst>
              <a:ext uri="{FF2B5EF4-FFF2-40B4-BE49-F238E27FC236}">
                <a16:creationId xmlns:a16="http://schemas.microsoft.com/office/drawing/2014/main" id="{DB42B20B-AD13-3741-B743-F95B47E868A3}"/>
              </a:ext>
            </a:extLst>
          </p:cNvPr>
          <p:cNvSpPr>
            <a:spLocks noGrp="1"/>
          </p:cNvSpPr>
          <p:nvPr>
            <p:ph sz="half" idx="2"/>
          </p:nvPr>
        </p:nvSpPr>
        <p:spPr>
          <a:xfrm>
            <a:off x="515937" y="2523557"/>
            <a:ext cx="11160123" cy="3713732"/>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4893793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15938" y="1808165"/>
            <a:ext cx="5487647" cy="442912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8418" y="1808165"/>
            <a:ext cx="5487647" cy="442912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9" name="Picture 8">
            <a:extLst>
              <a:ext uri="{FF2B5EF4-FFF2-40B4-BE49-F238E27FC236}">
                <a16:creationId xmlns:a16="http://schemas.microsoft.com/office/drawing/2014/main" id="{29ACBEB4-DB23-8940-801A-7B55C4F03C26}"/>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515939" y="558802"/>
            <a:ext cx="11160125" cy="1069975"/>
          </a:xfrm>
          <a:prstGeom prst="rect">
            <a:avLst/>
          </a:prstGeom>
        </p:spPr>
      </p:pic>
      <p:sp>
        <p:nvSpPr>
          <p:cNvPr id="2" name="Footer Placeholder 1">
            <a:extLst>
              <a:ext uri="{FF2B5EF4-FFF2-40B4-BE49-F238E27FC236}">
                <a16:creationId xmlns:a16="http://schemas.microsoft.com/office/drawing/2014/main" id="{DCD490B9-44DF-2D45-A568-E1FF2EB7BCFC}"/>
              </a:ext>
            </a:extLst>
          </p:cNvPr>
          <p:cNvSpPr>
            <a:spLocks noGrp="1"/>
          </p:cNvSpPr>
          <p:nvPr>
            <p:ph type="ftr" sz="quarter" idx="10"/>
          </p:nvPr>
        </p:nvSpPr>
        <p:spPr/>
        <p:txBody>
          <a:bodyPr/>
          <a:lstStyle/>
          <a:p>
            <a:endParaRPr lang="en-US" dirty="0"/>
          </a:p>
        </p:txBody>
      </p:sp>
      <p:sp>
        <p:nvSpPr>
          <p:cNvPr id="8" name="Slide Number Placeholder 7">
            <a:extLst>
              <a:ext uri="{FF2B5EF4-FFF2-40B4-BE49-F238E27FC236}">
                <a16:creationId xmlns:a16="http://schemas.microsoft.com/office/drawing/2014/main" id="{383B939D-5F9B-AB4D-81B3-E39495618636}"/>
              </a:ext>
            </a:extLst>
          </p:cNvPr>
          <p:cNvSpPr>
            <a:spLocks noGrp="1"/>
          </p:cNvSpPr>
          <p:nvPr>
            <p:ph type="sldNum" sz="quarter" idx="11"/>
          </p:nvPr>
        </p:nvSpPr>
        <p:spPr/>
        <p:txBody>
          <a:bodyPr/>
          <a:lstStyle/>
          <a:p>
            <a:fld id="{D57F1E4F-1CFF-5643-939E-217C01CDF565}" type="slidenum">
              <a:rPr lang="en-US" smtClean="0"/>
              <a:pPr/>
              <a:t>‹#›</a:t>
            </a:fld>
            <a:endParaRPr lang="en-US" dirty="0"/>
          </a:p>
        </p:txBody>
      </p:sp>
      <p:sp>
        <p:nvSpPr>
          <p:cNvPr id="14" name="Title 13">
            <a:extLst>
              <a:ext uri="{FF2B5EF4-FFF2-40B4-BE49-F238E27FC236}">
                <a16:creationId xmlns:a16="http://schemas.microsoft.com/office/drawing/2014/main" id="{512B95B0-EAEA-6E48-B155-E445C3C9C5D7}"/>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67800133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15938" y="1808165"/>
            <a:ext cx="3405823" cy="442912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033521" y="1808165"/>
            <a:ext cx="3139440" cy="442912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9" name="Picture 8">
            <a:extLst>
              <a:ext uri="{FF2B5EF4-FFF2-40B4-BE49-F238E27FC236}">
                <a16:creationId xmlns:a16="http://schemas.microsoft.com/office/drawing/2014/main" id="{29ACBEB4-DB23-8940-801A-7B55C4F03C26}"/>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515939" y="558802"/>
            <a:ext cx="11160125" cy="1069975"/>
          </a:xfrm>
          <a:prstGeom prst="rect">
            <a:avLst/>
          </a:prstGeom>
        </p:spPr>
      </p:pic>
      <p:sp>
        <p:nvSpPr>
          <p:cNvPr id="2" name="Footer Placeholder 1">
            <a:extLst>
              <a:ext uri="{FF2B5EF4-FFF2-40B4-BE49-F238E27FC236}">
                <a16:creationId xmlns:a16="http://schemas.microsoft.com/office/drawing/2014/main" id="{DCD490B9-44DF-2D45-A568-E1FF2EB7BCFC}"/>
              </a:ext>
            </a:extLst>
          </p:cNvPr>
          <p:cNvSpPr>
            <a:spLocks noGrp="1"/>
          </p:cNvSpPr>
          <p:nvPr>
            <p:ph type="ftr" sz="quarter" idx="10"/>
          </p:nvPr>
        </p:nvSpPr>
        <p:spPr/>
        <p:txBody>
          <a:bodyPr/>
          <a:lstStyle/>
          <a:p>
            <a:endParaRPr lang="en-US" dirty="0"/>
          </a:p>
        </p:txBody>
      </p:sp>
      <p:sp>
        <p:nvSpPr>
          <p:cNvPr id="8" name="Slide Number Placeholder 7">
            <a:extLst>
              <a:ext uri="{FF2B5EF4-FFF2-40B4-BE49-F238E27FC236}">
                <a16:creationId xmlns:a16="http://schemas.microsoft.com/office/drawing/2014/main" id="{383B939D-5F9B-AB4D-81B3-E39495618636}"/>
              </a:ext>
            </a:extLst>
          </p:cNvPr>
          <p:cNvSpPr>
            <a:spLocks noGrp="1"/>
          </p:cNvSpPr>
          <p:nvPr>
            <p:ph type="sldNum" sz="quarter" idx="11"/>
          </p:nvPr>
        </p:nvSpPr>
        <p:spPr/>
        <p:txBody>
          <a:bodyPr/>
          <a:lstStyle/>
          <a:p>
            <a:fld id="{D57F1E4F-1CFF-5643-939E-217C01CDF565}" type="slidenum">
              <a:rPr lang="en-US" smtClean="0"/>
              <a:pPr/>
              <a:t>‹#›</a:t>
            </a:fld>
            <a:endParaRPr lang="en-US" dirty="0"/>
          </a:p>
        </p:txBody>
      </p:sp>
      <p:sp>
        <p:nvSpPr>
          <p:cNvPr id="14" name="Title 13">
            <a:extLst>
              <a:ext uri="{FF2B5EF4-FFF2-40B4-BE49-F238E27FC236}">
                <a16:creationId xmlns:a16="http://schemas.microsoft.com/office/drawing/2014/main" id="{512B95B0-EAEA-6E48-B155-E445C3C9C5D7}"/>
              </a:ext>
            </a:extLst>
          </p:cNvPr>
          <p:cNvSpPr>
            <a:spLocks noGrp="1"/>
          </p:cNvSpPr>
          <p:nvPr>
            <p:ph type="title"/>
          </p:nvPr>
        </p:nvSpPr>
        <p:spPr/>
        <p:txBody>
          <a:bodyPr/>
          <a:lstStyle/>
          <a:p>
            <a:r>
              <a:rPr lang="en-US"/>
              <a:t>Click to edit Master title style</a:t>
            </a:r>
          </a:p>
        </p:txBody>
      </p:sp>
      <p:sp>
        <p:nvSpPr>
          <p:cNvPr id="6" name="Picture Placeholder 5">
            <a:extLst>
              <a:ext uri="{FF2B5EF4-FFF2-40B4-BE49-F238E27FC236}">
                <a16:creationId xmlns:a16="http://schemas.microsoft.com/office/drawing/2014/main" id="{8C6147DF-D53B-DC42-937A-CF5D842AEEB5}"/>
              </a:ext>
            </a:extLst>
          </p:cNvPr>
          <p:cNvSpPr>
            <a:spLocks noGrp="1"/>
          </p:cNvSpPr>
          <p:nvPr>
            <p:ph type="pic" sz="quarter" idx="12"/>
          </p:nvPr>
        </p:nvSpPr>
        <p:spPr>
          <a:xfrm>
            <a:off x="7356475" y="1808164"/>
            <a:ext cx="4319588" cy="4429125"/>
          </a:xfrm>
        </p:spPr>
        <p:txBody>
          <a:bodyPr/>
          <a:lstStyle/>
          <a:p>
            <a:endParaRPr lang="en-US" dirty="0"/>
          </a:p>
        </p:txBody>
      </p:sp>
    </p:spTree>
    <p:extLst>
      <p:ext uri="{BB962C8B-B14F-4D97-AF65-F5344CB8AC3E}">
        <p14:creationId xmlns:p14="http://schemas.microsoft.com/office/powerpoint/2010/main" val="350190212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8" y="1808164"/>
            <a:ext cx="5458353" cy="536005"/>
          </a:xfrm>
        </p:spPr>
        <p:txBody>
          <a:bodyPr anchor="b">
            <a:noAutofit/>
          </a:bodyPr>
          <a:lstStyle>
            <a:lvl1pPr marL="0" indent="0">
              <a:buNone/>
              <a:defRPr sz="1980" b="0">
                <a:solidFill>
                  <a:schemeClr val="accent2"/>
                </a:solidFill>
              </a:defRPr>
            </a:lvl1pPr>
            <a:lvl2pPr marL="411470" indent="0">
              <a:buNone/>
              <a:defRPr sz="1800" b="1"/>
            </a:lvl2pPr>
            <a:lvl3pPr marL="822939" indent="0">
              <a:buNone/>
              <a:defRPr sz="1620" b="1"/>
            </a:lvl3pPr>
            <a:lvl4pPr marL="1234409" indent="0">
              <a:buNone/>
              <a:defRPr sz="1440" b="1"/>
            </a:lvl4pPr>
            <a:lvl5pPr marL="1645879" indent="0">
              <a:buNone/>
              <a:defRPr sz="1440" b="1"/>
            </a:lvl5pPr>
            <a:lvl6pPr marL="2057349" indent="0">
              <a:buNone/>
              <a:defRPr sz="1440" b="1"/>
            </a:lvl6pPr>
            <a:lvl7pPr marL="2468818" indent="0">
              <a:buNone/>
              <a:defRPr sz="1440" b="1"/>
            </a:lvl7pPr>
            <a:lvl8pPr marL="2880288" indent="0">
              <a:buNone/>
              <a:defRPr sz="1440" b="1"/>
            </a:lvl8pPr>
            <a:lvl9pPr marL="3291758" indent="0">
              <a:buNone/>
              <a:defRPr sz="1440" b="1"/>
            </a:lvl9pPr>
          </a:lstStyle>
          <a:p>
            <a:pPr lvl="0"/>
            <a:r>
              <a:rPr lang="en-US"/>
              <a:t>Click to edit Master text styles</a:t>
            </a:r>
          </a:p>
        </p:txBody>
      </p:sp>
      <p:sp>
        <p:nvSpPr>
          <p:cNvPr id="4" name="Content Placeholder 3"/>
          <p:cNvSpPr>
            <a:spLocks noGrp="1"/>
          </p:cNvSpPr>
          <p:nvPr>
            <p:ph sz="half" idx="2"/>
          </p:nvPr>
        </p:nvSpPr>
        <p:spPr>
          <a:xfrm>
            <a:off x="515938" y="2523557"/>
            <a:ext cx="5458359" cy="3713732"/>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710" y="1799479"/>
            <a:ext cx="5458351" cy="553373"/>
          </a:xfrm>
        </p:spPr>
        <p:txBody>
          <a:bodyPr anchor="b">
            <a:noAutofit/>
          </a:bodyPr>
          <a:lstStyle>
            <a:lvl1pPr marL="0" indent="0">
              <a:buNone/>
              <a:defRPr sz="1980" b="0">
                <a:solidFill>
                  <a:schemeClr val="accent2"/>
                </a:solidFill>
              </a:defRPr>
            </a:lvl1pPr>
            <a:lvl2pPr marL="411470" indent="0">
              <a:buNone/>
              <a:defRPr sz="1800" b="1"/>
            </a:lvl2pPr>
            <a:lvl3pPr marL="822939" indent="0">
              <a:buNone/>
              <a:defRPr sz="1620" b="1"/>
            </a:lvl3pPr>
            <a:lvl4pPr marL="1234409" indent="0">
              <a:buNone/>
              <a:defRPr sz="1440" b="1"/>
            </a:lvl4pPr>
            <a:lvl5pPr marL="1645879" indent="0">
              <a:buNone/>
              <a:defRPr sz="1440" b="1"/>
            </a:lvl5pPr>
            <a:lvl6pPr marL="2057349" indent="0">
              <a:buNone/>
              <a:defRPr sz="1440" b="1"/>
            </a:lvl6pPr>
            <a:lvl7pPr marL="2468818" indent="0">
              <a:buNone/>
              <a:defRPr sz="1440" b="1"/>
            </a:lvl7pPr>
            <a:lvl8pPr marL="2880288" indent="0">
              <a:buNone/>
              <a:defRPr sz="1440" b="1"/>
            </a:lvl8pPr>
            <a:lvl9pPr marL="3291758" indent="0">
              <a:buNone/>
              <a:defRPr sz="1440" b="1"/>
            </a:lvl9pPr>
          </a:lstStyle>
          <a:p>
            <a:pPr lvl="0"/>
            <a:r>
              <a:rPr lang="en-US"/>
              <a:t>Click to edit Master text styles</a:t>
            </a:r>
          </a:p>
        </p:txBody>
      </p:sp>
      <p:sp>
        <p:nvSpPr>
          <p:cNvPr id="6" name="Content Placeholder 5"/>
          <p:cNvSpPr>
            <a:spLocks noGrp="1"/>
          </p:cNvSpPr>
          <p:nvPr>
            <p:ph sz="quarter" idx="4"/>
          </p:nvPr>
        </p:nvSpPr>
        <p:spPr>
          <a:xfrm>
            <a:off x="6217706" y="2523555"/>
            <a:ext cx="5458357" cy="3713732"/>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Footer Placeholder 1">
            <a:extLst>
              <a:ext uri="{FF2B5EF4-FFF2-40B4-BE49-F238E27FC236}">
                <a16:creationId xmlns:a16="http://schemas.microsoft.com/office/drawing/2014/main" id="{D233F199-3703-E840-BB09-D4A726402296}"/>
              </a:ext>
            </a:extLst>
          </p:cNvPr>
          <p:cNvSpPr>
            <a:spLocks noGrp="1"/>
          </p:cNvSpPr>
          <p:nvPr>
            <p:ph type="ftr" sz="quarter" idx="10"/>
          </p:nvPr>
        </p:nvSpPr>
        <p:spPr/>
        <p:txBody>
          <a:bodyPr/>
          <a:lstStyle/>
          <a:p>
            <a:endParaRPr lang="en-US" dirty="0"/>
          </a:p>
        </p:txBody>
      </p:sp>
      <p:sp>
        <p:nvSpPr>
          <p:cNvPr id="10" name="Slide Number Placeholder 9">
            <a:extLst>
              <a:ext uri="{FF2B5EF4-FFF2-40B4-BE49-F238E27FC236}">
                <a16:creationId xmlns:a16="http://schemas.microsoft.com/office/drawing/2014/main" id="{98D634AF-1444-6042-A5E1-EF6768C8DDB5}"/>
              </a:ext>
            </a:extLst>
          </p:cNvPr>
          <p:cNvSpPr>
            <a:spLocks noGrp="1"/>
          </p:cNvSpPr>
          <p:nvPr>
            <p:ph type="sldNum" sz="quarter" idx="11"/>
          </p:nvPr>
        </p:nvSpPr>
        <p:spPr/>
        <p:txBody>
          <a:bodyPr/>
          <a:lstStyle/>
          <a:p>
            <a:fld id="{D57F1E4F-1CFF-5643-939E-217C01CDF565}" type="slidenum">
              <a:rPr lang="en-US" smtClean="0"/>
              <a:pPr/>
              <a:t>‹#›</a:t>
            </a:fld>
            <a:endParaRPr lang="en-US" dirty="0"/>
          </a:p>
        </p:txBody>
      </p:sp>
      <p:pic>
        <p:nvPicPr>
          <p:cNvPr id="13" name="Picture 12">
            <a:extLst>
              <a:ext uri="{FF2B5EF4-FFF2-40B4-BE49-F238E27FC236}">
                <a16:creationId xmlns:a16="http://schemas.microsoft.com/office/drawing/2014/main" id="{E81E2783-479A-BA45-AA56-0130E82E1033}"/>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515939" y="558802"/>
            <a:ext cx="11160125" cy="1069975"/>
          </a:xfrm>
          <a:prstGeom prst="rect">
            <a:avLst/>
          </a:prstGeom>
        </p:spPr>
      </p:pic>
      <p:sp>
        <p:nvSpPr>
          <p:cNvPr id="16" name="Title 1">
            <a:extLst>
              <a:ext uri="{FF2B5EF4-FFF2-40B4-BE49-F238E27FC236}">
                <a16:creationId xmlns:a16="http://schemas.microsoft.com/office/drawing/2014/main" id="{B2FEC035-D3EA-854C-B1FF-E3EBF74D9EAB}"/>
              </a:ext>
            </a:extLst>
          </p:cNvPr>
          <p:cNvSpPr>
            <a:spLocks noGrp="1"/>
          </p:cNvSpPr>
          <p:nvPr>
            <p:ph type="title" hasCustomPrompt="1"/>
          </p:nvPr>
        </p:nvSpPr>
        <p:spPr>
          <a:xfrm>
            <a:off x="515939" y="558802"/>
            <a:ext cx="11160125" cy="1069975"/>
          </a:xfrm>
        </p:spPr>
        <p:txBody>
          <a:bodyPr/>
          <a:lstStyle/>
          <a:p>
            <a:r>
              <a:rPr lang="en-US" dirty="0"/>
              <a:t>Click to edit title</a:t>
            </a:r>
          </a:p>
        </p:txBody>
      </p:sp>
    </p:spTree>
    <p:extLst>
      <p:ext uri="{BB962C8B-B14F-4D97-AF65-F5344CB8AC3E}">
        <p14:creationId xmlns:p14="http://schemas.microsoft.com/office/powerpoint/2010/main" val="125674860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D233F199-3703-E840-BB09-D4A726402296}"/>
              </a:ext>
            </a:extLst>
          </p:cNvPr>
          <p:cNvSpPr>
            <a:spLocks noGrp="1"/>
          </p:cNvSpPr>
          <p:nvPr>
            <p:ph type="ftr" sz="quarter" idx="10"/>
          </p:nvPr>
        </p:nvSpPr>
        <p:spPr/>
        <p:txBody>
          <a:bodyPr/>
          <a:lstStyle/>
          <a:p>
            <a:endParaRPr lang="en-US" dirty="0"/>
          </a:p>
        </p:txBody>
      </p:sp>
      <p:sp>
        <p:nvSpPr>
          <p:cNvPr id="10" name="Slide Number Placeholder 9">
            <a:extLst>
              <a:ext uri="{FF2B5EF4-FFF2-40B4-BE49-F238E27FC236}">
                <a16:creationId xmlns:a16="http://schemas.microsoft.com/office/drawing/2014/main" id="{98D634AF-1444-6042-A5E1-EF6768C8DDB5}"/>
              </a:ext>
            </a:extLst>
          </p:cNvPr>
          <p:cNvSpPr>
            <a:spLocks noGrp="1"/>
          </p:cNvSpPr>
          <p:nvPr>
            <p:ph type="sldNum" sz="quarter" idx="11"/>
          </p:nvPr>
        </p:nvSpPr>
        <p:spPr/>
        <p:txBody>
          <a:bodyPr/>
          <a:lstStyle/>
          <a:p>
            <a:fld id="{D57F1E4F-1CFF-5643-939E-217C01CDF565}" type="slidenum">
              <a:rPr lang="en-US" smtClean="0"/>
              <a:pPr/>
              <a:t>‹#›</a:t>
            </a:fld>
            <a:endParaRPr lang="en-US" dirty="0"/>
          </a:p>
        </p:txBody>
      </p:sp>
      <p:pic>
        <p:nvPicPr>
          <p:cNvPr id="13" name="Picture 12">
            <a:extLst>
              <a:ext uri="{FF2B5EF4-FFF2-40B4-BE49-F238E27FC236}">
                <a16:creationId xmlns:a16="http://schemas.microsoft.com/office/drawing/2014/main" id="{E81E2783-479A-BA45-AA56-0130E82E1033}"/>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515939" y="558802"/>
            <a:ext cx="11160125" cy="1069975"/>
          </a:xfrm>
          <a:prstGeom prst="rect">
            <a:avLst/>
          </a:prstGeom>
        </p:spPr>
      </p:pic>
      <p:sp>
        <p:nvSpPr>
          <p:cNvPr id="16" name="Title 1">
            <a:extLst>
              <a:ext uri="{FF2B5EF4-FFF2-40B4-BE49-F238E27FC236}">
                <a16:creationId xmlns:a16="http://schemas.microsoft.com/office/drawing/2014/main" id="{B2FEC035-D3EA-854C-B1FF-E3EBF74D9EAB}"/>
              </a:ext>
            </a:extLst>
          </p:cNvPr>
          <p:cNvSpPr>
            <a:spLocks noGrp="1"/>
          </p:cNvSpPr>
          <p:nvPr>
            <p:ph type="title" hasCustomPrompt="1"/>
          </p:nvPr>
        </p:nvSpPr>
        <p:spPr>
          <a:xfrm>
            <a:off x="515939" y="558802"/>
            <a:ext cx="11160125" cy="1069975"/>
          </a:xfrm>
        </p:spPr>
        <p:txBody>
          <a:bodyPr/>
          <a:lstStyle/>
          <a:p>
            <a:r>
              <a:rPr lang="en-US" dirty="0"/>
              <a:t>Click to edit title</a:t>
            </a:r>
          </a:p>
        </p:txBody>
      </p:sp>
    </p:spTree>
    <p:extLst>
      <p:ext uri="{BB962C8B-B14F-4D97-AF65-F5344CB8AC3E}">
        <p14:creationId xmlns:p14="http://schemas.microsoft.com/office/powerpoint/2010/main" val="426509041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3857912C-BCD6-854B-B24E-56997EB606BD}"/>
              </a:ext>
            </a:extLst>
          </p:cNvPr>
          <p:cNvSpPr>
            <a:spLocks noGrp="1"/>
          </p:cNvSpPr>
          <p:nvPr>
            <p:ph type="ftr" sz="quarter" idx="10"/>
          </p:nvPr>
        </p:nvSpPr>
        <p:spPr/>
        <p:txBody>
          <a:bodyPr/>
          <a:lstStyle/>
          <a:p>
            <a:endParaRPr lang="en-US" dirty="0"/>
          </a:p>
        </p:txBody>
      </p:sp>
      <p:sp>
        <p:nvSpPr>
          <p:cNvPr id="6" name="Slide Number Placeholder 5">
            <a:extLst>
              <a:ext uri="{FF2B5EF4-FFF2-40B4-BE49-F238E27FC236}">
                <a16:creationId xmlns:a16="http://schemas.microsoft.com/office/drawing/2014/main" id="{E8FC26E8-839C-5A4B-B0AA-6973759ADB9F}"/>
              </a:ext>
            </a:extLst>
          </p:cNvPr>
          <p:cNvSpPr>
            <a:spLocks noGrp="1"/>
          </p:cNvSpPr>
          <p:nvPr>
            <p:ph type="sldNum" sz="quarter" idx="11"/>
          </p:nvPr>
        </p:nvSpPr>
        <p:spPr/>
        <p:txBody>
          <a:bodyPr/>
          <a:lstStyle/>
          <a:p>
            <a:fld id="{D57F1E4F-1CFF-5643-939E-217C01CDF565}" type="slidenum">
              <a:rPr lang="en-US" smtClean="0"/>
              <a:pPr/>
              <a:t>‹#›</a:t>
            </a:fld>
            <a:endParaRPr lang="en-US" dirty="0"/>
          </a:p>
        </p:txBody>
      </p:sp>
      <p:pic>
        <p:nvPicPr>
          <p:cNvPr id="9" name="Picture 8">
            <a:extLst>
              <a:ext uri="{FF2B5EF4-FFF2-40B4-BE49-F238E27FC236}">
                <a16:creationId xmlns:a16="http://schemas.microsoft.com/office/drawing/2014/main" id="{903A0F02-ED75-1249-826A-9580428AC27A}"/>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515939" y="558802"/>
            <a:ext cx="11160125" cy="1069975"/>
          </a:xfrm>
          <a:prstGeom prst="rect">
            <a:avLst/>
          </a:prstGeom>
        </p:spPr>
      </p:pic>
      <p:sp>
        <p:nvSpPr>
          <p:cNvPr id="12" name="Title 1">
            <a:extLst>
              <a:ext uri="{FF2B5EF4-FFF2-40B4-BE49-F238E27FC236}">
                <a16:creationId xmlns:a16="http://schemas.microsoft.com/office/drawing/2014/main" id="{9FF9CDAA-B535-244B-8327-424A83FEA1AE}"/>
              </a:ext>
            </a:extLst>
          </p:cNvPr>
          <p:cNvSpPr>
            <a:spLocks noGrp="1"/>
          </p:cNvSpPr>
          <p:nvPr>
            <p:ph type="title" hasCustomPrompt="1"/>
          </p:nvPr>
        </p:nvSpPr>
        <p:spPr>
          <a:xfrm>
            <a:off x="515939" y="558802"/>
            <a:ext cx="11160125" cy="1069975"/>
          </a:xfrm>
        </p:spPr>
        <p:txBody>
          <a:bodyPr/>
          <a:lstStyle/>
          <a:p>
            <a:r>
              <a:rPr lang="en-US" dirty="0"/>
              <a:t>Click to edit title</a:t>
            </a:r>
          </a:p>
        </p:txBody>
      </p:sp>
      <p:sp>
        <p:nvSpPr>
          <p:cNvPr id="8" name="Picture Placeholder 7">
            <a:extLst>
              <a:ext uri="{FF2B5EF4-FFF2-40B4-BE49-F238E27FC236}">
                <a16:creationId xmlns:a16="http://schemas.microsoft.com/office/drawing/2014/main" id="{6EE79D3C-9D1E-6447-8354-B9A080DE32E0}"/>
              </a:ext>
            </a:extLst>
          </p:cNvPr>
          <p:cNvSpPr>
            <a:spLocks noGrp="1"/>
          </p:cNvSpPr>
          <p:nvPr>
            <p:ph type="pic" sz="quarter" idx="12"/>
          </p:nvPr>
        </p:nvSpPr>
        <p:spPr>
          <a:xfrm>
            <a:off x="515938" y="1808164"/>
            <a:ext cx="3416300" cy="4429125"/>
          </a:xfrm>
        </p:spPr>
        <p:txBody>
          <a:bodyPr/>
          <a:lstStyle/>
          <a:p>
            <a:endParaRPr lang="en-US" dirty="0"/>
          </a:p>
        </p:txBody>
      </p:sp>
      <p:sp>
        <p:nvSpPr>
          <p:cNvPr id="14" name="Text Placeholder 13">
            <a:extLst>
              <a:ext uri="{FF2B5EF4-FFF2-40B4-BE49-F238E27FC236}">
                <a16:creationId xmlns:a16="http://schemas.microsoft.com/office/drawing/2014/main" id="{B8AEBFBF-4F07-BB47-8C80-26CF7E468212}"/>
              </a:ext>
            </a:extLst>
          </p:cNvPr>
          <p:cNvSpPr>
            <a:spLocks noGrp="1"/>
          </p:cNvSpPr>
          <p:nvPr>
            <p:ph type="body" sz="quarter" idx="13"/>
          </p:nvPr>
        </p:nvSpPr>
        <p:spPr>
          <a:xfrm>
            <a:off x="4105275" y="1808164"/>
            <a:ext cx="7570788" cy="44910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2248319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3857912C-BCD6-854B-B24E-56997EB606BD}"/>
              </a:ext>
            </a:extLst>
          </p:cNvPr>
          <p:cNvSpPr>
            <a:spLocks noGrp="1"/>
          </p:cNvSpPr>
          <p:nvPr>
            <p:ph type="ftr" sz="quarter" idx="10"/>
          </p:nvPr>
        </p:nvSpPr>
        <p:spPr/>
        <p:txBody>
          <a:bodyPr/>
          <a:lstStyle/>
          <a:p>
            <a:endParaRPr lang="en-US" dirty="0"/>
          </a:p>
        </p:txBody>
      </p:sp>
      <p:sp>
        <p:nvSpPr>
          <p:cNvPr id="6" name="Slide Number Placeholder 5">
            <a:extLst>
              <a:ext uri="{FF2B5EF4-FFF2-40B4-BE49-F238E27FC236}">
                <a16:creationId xmlns:a16="http://schemas.microsoft.com/office/drawing/2014/main" id="{E8FC26E8-839C-5A4B-B0AA-6973759ADB9F}"/>
              </a:ext>
            </a:extLst>
          </p:cNvPr>
          <p:cNvSpPr>
            <a:spLocks noGrp="1"/>
          </p:cNvSpPr>
          <p:nvPr>
            <p:ph type="sldNum" sz="quarter" idx="11"/>
          </p:nvPr>
        </p:nvSpPr>
        <p:spPr/>
        <p:txBody>
          <a:bodyPr/>
          <a:lstStyle/>
          <a:p>
            <a:fld id="{D57F1E4F-1CFF-5643-939E-217C01CDF565}" type="slidenum">
              <a:rPr lang="en-US" smtClean="0"/>
              <a:pPr/>
              <a:t>‹#›</a:t>
            </a:fld>
            <a:endParaRPr lang="en-US" dirty="0"/>
          </a:p>
        </p:txBody>
      </p:sp>
      <p:pic>
        <p:nvPicPr>
          <p:cNvPr id="9" name="Picture 8">
            <a:extLst>
              <a:ext uri="{FF2B5EF4-FFF2-40B4-BE49-F238E27FC236}">
                <a16:creationId xmlns:a16="http://schemas.microsoft.com/office/drawing/2014/main" id="{903A0F02-ED75-1249-826A-9580428AC27A}"/>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515939" y="558802"/>
            <a:ext cx="11160125" cy="1069975"/>
          </a:xfrm>
          <a:prstGeom prst="rect">
            <a:avLst/>
          </a:prstGeom>
        </p:spPr>
      </p:pic>
      <p:sp>
        <p:nvSpPr>
          <p:cNvPr id="12" name="Title 1">
            <a:extLst>
              <a:ext uri="{FF2B5EF4-FFF2-40B4-BE49-F238E27FC236}">
                <a16:creationId xmlns:a16="http://schemas.microsoft.com/office/drawing/2014/main" id="{9FF9CDAA-B535-244B-8327-424A83FEA1AE}"/>
              </a:ext>
            </a:extLst>
          </p:cNvPr>
          <p:cNvSpPr>
            <a:spLocks noGrp="1"/>
          </p:cNvSpPr>
          <p:nvPr>
            <p:ph type="title" hasCustomPrompt="1"/>
          </p:nvPr>
        </p:nvSpPr>
        <p:spPr>
          <a:xfrm>
            <a:off x="515939" y="558802"/>
            <a:ext cx="11160125" cy="1069975"/>
          </a:xfrm>
        </p:spPr>
        <p:txBody>
          <a:bodyPr/>
          <a:lstStyle/>
          <a:p>
            <a:r>
              <a:rPr lang="en-US" dirty="0"/>
              <a:t>Click to edit title</a:t>
            </a:r>
          </a:p>
        </p:txBody>
      </p:sp>
      <p:sp>
        <p:nvSpPr>
          <p:cNvPr id="8" name="Picture Placeholder 7">
            <a:extLst>
              <a:ext uri="{FF2B5EF4-FFF2-40B4-BE49-F238E27FC236}">
                <a16:creationId xmlns:a16="http://schemas.microsoft.com/office/drawing/2014/main" id="{6EE79D3C-9D1E-6447-8354-B9A080DE32E0}"/>
              </a:ext>
            </a:extLst>
          </p:cNvPr>
          <p:cNvSpPr>
            <a:spLocks noGrp="1"/>
          </p:cNvSpPr>
          <p:nvPr>
            <p:ph type="pic" sz="quarter" idx="12"/>
          </p:nvPr>
        </p:nvSpPr>
        <p:spPr>
          <a:xfrm>
            <a:off x="515939" y="1808164"/>
            <a:ext cx="2651008" cy="4429125"/>
          </a:xfrm>
        </p:spPr>
        <p:txBody>
          <a:bodyPr/>
          <a:lstStyle/>
          <a:p>
            <a:endParaRPr lang="en-US" dirty="0"/>
          </a:p>
        </p:txBody>
      </p:sp>
      <p:sp>
        <p:nvSpPr>
          <p:cNvPr id="10" name="Picture Placeholder 7">
            <a:extLst>
              <a:ext uri="{FF2B5EF4-FFF2-40B4-BE49-F238E27FC236}">
                <a16:creationId xmlns:a16="http://schemas.microsoft.com/office/drawing/2014/main" id="{526E482F-55BD-2440-BADE-745D888E9BD8}"/>
              </a:ext>
            </a:extLst>
          </p:cNvPr>
          <p:cNvSpPr>
            <a:spLocks noGrp="1"/>
          </p:cNvSpPr>
          <p:nvPr>
            <p:ph type="pic" sz="quarter" idx="13"/>
          </p:nvPr>
        </p:nvSpPr>
        <p:spPr>
          <a:xfrm>
            <a:off x="3347353" y="1808164"/>
            <a:ext cx="2651008" cy="4429125"/>
          </a:xfrm>
        </p:spPr>
        <p:txBody>
          <a:bodyPr/>
          <a:lstStyle/>
          <a:p>
            <a:endParaRPr lang="en-US" dirty="0"/>
          </a:p>
        </p:txBody>
      </p:sp>
      <p:sp>
        <p:nvSpPr>
          <p:cNvPr id="11" name="Picture Placeholder 7">
            <a:extLst>
              <a:ext uri="{FF2B5EF4-FFF2-40B4-BE49-F238E27FC236}">
                <a16:creationId xmlns:a16="http://schemas.microsoft.com/office/drawing/2014/main" id="{CA2B0DB5-5AFC-7C49-AEB6-B267F420B64A}"/>
              </a:ext>
            </a:extLst>
          </p:cNvPr>
          <p:cNvSpPr>
            <a:spLocks noGrp="1"/>
          </p:cNvSpPr>
          <p:nvPr>
            <p:ph type="pic" sz="quarter" idx="14"/>
          </p:nvPr>
        </p:nvSpPr>
        <p:spPr>
          <a:xfrm>
            <a:off x="6178768" y="1808164"/>
            <a:ext cx="2651008" cy="4429125"/>
          </a:xfrm>
        </p:spPr>
        <p:txBody>
          <a:bodyPr/>
          <a:lstStyle/>
          <a:p>
            <a:endParaRPr lang="en-US" dirty="0"/>
          </a:p>
        </p:txBody>
      </p:sp>
      <p:sp>
        <p:nvSpPr>
          <p:cNvPr id="13" name="Picture Placeholder 7">
            <a:extLst>
              <a:ext uri="{FF2B5EF4-FFF2-40B4-BE49-F238E27FC236}">
                <a16:creationId xmlns:a16="http://schemas.microsoft.com/office/drawing/2014/main" id="{F316C5D6-4D38-E142-AFA6-2800A6601475}"/>
              </a:ext>
            </a:extLst>
          </p:cNvPr>
          <p:cNvSpPr>
            <a:spLocks noGrp="1"/>
          </p:cNvSpPr>
          <p:nvPr>
            <p:ph type="pic" sz="quarter" idx="15"/>
          </p:nvPr>
        </p:nvSpPr>
        <p:spPr>
          <a:xfrm>
            <a:off x="9010184" y="1808164"/>
            <a:ext cx="2651008" cy="4429125"/>
          </a:xfrm>
        </p:spPr>
        <p:txBody>
          <a:bodyPr/>
          <a:lstStyle/>
          <a:p>
            <a:endParaRPr lang="en-US" dirty="0"/>
          </a:p>
        </p:txBody>
      </p:sp>
    </p:spTree>
    <p:extLst>
      <p:ext uri="{BB962C8B-B14F-4D97-AF65-F5344CB8AC3E}">
        <p14:creationId xmlns:p14="http://schemas.microsoft.com/office/powerpoint/2010/main" val="356710337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3857912C-BCD6-854B-B24E-56997EB606BD}"/>
              </a:ext>
            </a:extLst>
          </p:cNvPr>
          <p:cNvSpPr>
            <a:spLocks noGrp="1"/>
          </p:cNvSpPr>
          <p:nvPr>
            <p:ph type="ftr" sz="quarter" idx="10"/>
          </p:nvPr>
        </p:nvSpPr>
        <p:spPr/>
        <p:txBody>
          <a:bodyPr/>
          <a:lstStyle/>
          <a:p>
            <a:endParaRPr lang="en-US" dirty="0"/>
          </a:p>
        </p:txBody>
      </p:sp>
      <p:sp>
        <p:nvSpPr>
          <p:cNvPr id="6" name="Slide Number Placeholder 5">
            <a:extLst>
              <a:ext uri="{FF2B5EF4-FFF2-40B4-BE49-F238E27FC236}">
                <a16:creationId xmlns:a16="http://schemas.microsoft.com/office/drawing/2014/main" id="{E8FC26E8-839C-5A4B-B0AA-6973759ADB9F}"/>
              </a:ext>
            </a:extLst>
          </p:cNvPr>
          <p:cNvSpPr>
            <a:spLocks noGrp="1"/>
          </p:cNvSpPr>
          <p:nvPr>
            <p:ph type="sldNum" sz="quarter" idx="11"/>
          </p:nvPr>
        </p:nvSpPr>
        <p:spPr/>
        <p:txBody>
          <a:bodyPr/>
          <a:lstStyle/>
          <a:p>
            <a:fld id="{D57F1E4F-1CFF-5643-939E-217C01CDF565}" type="slidenum">
              <a:rPr lang="en-US" smtClean="0"/>
              <a:pPr/>
              <a:t>‹#›</a:t>
            </a:fld>
            <a:endParaRPr lang="en-US" dirty="0"/>
          </a:p>
        </p:txBody>
      </p:sp>
      <p:pic>
        <p:nvPicPr>
          <p:cNvPr id="9" name="Picture 8">
            <a:extLst>
              <a:ext uri="{FF2B5EF4-FFF2-40B4-BE49-F238E27FC236}">
                <a16:creationId xmlns:a16="http://schemas.microsoft.com/office/drawing/2014/main" id="{903A0F02-ED75-1249-826A-9580428AC27A}"/>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515939" y="558802"/>
            <a:ext cx="11160125" cy="1069975"/>
          </a:xfrm>
          <a:prstGeom prst="rect">
            <a:avLst/>
          </a:prstGeom>
        </p:spPr>
      </p:pic>
      <p:sp>
        <p:nvSpPr>
          <p:cNvPr id="12" name="Title 1">
            <a:extLst>
              <a:ext uri="{FF2B5EF4-FFF2-40B4-BE49-F238E27FC236}">
                <a16:creationId xmlns:a16="http://schemas.microsoft.com/office/drawing/2014/main" id="{9FF9CDAA-B535-244B-8327-424A83FEA1AE}"/>
              </a:ext>
            </a:extLst>
          </p:cNvPr>
          <p:cNvSpPr>
            <a:spLocks noGrp="1"/>
          </p:cNvSpPr>
          <p:nvPr>
            <p:ph type="title" hasCustomPrompt="1"/>
          </p:nvPr>
        </p:nvSpPr>
        <p:spPr>
          <a:xfrm>
            <a:off x="515939" y="558802"/>
            <a:ext cx="11160125" cy="1069975"/>
          </a:xfrm>
        </p:spPr>
        <p:txBody>
          <a:bodyPr/>
          <a:lstStyle/>
          <a:p>
            <a:r>
              <a:rPr lang="en-US" dirty="0"/>
              <a:t>Click to edit title</a:t>
            </a:r>
          </a:p>
        </p:txBody>
      </p:sp>
      <p:sp>
        <p:nvSpPr>
          <p:cNvPr id="14" name="Text Placeholder 13">
            <a:extLst>
              <a:ext uri="{FF2B5EF4-FFF2-40B4-BE49-F238E27FC236}">
                <a16:creationId xmlns:a16="http://schemas.microsoft.com/office/drawing/2014/main" id="{B8AEBFBF-4F07-BB47-8C80-26CF7E468212}"/>
              </a:ext>
            </a:extLst>
          </p:cNvPr>
          <p:cNvSpPr>
            <a:spLocks noGrp="1"/>
          </p:cNvSpPr>
          <p:nvPr>
            <p:ph type="body" sz="quarter" idx="13"/>
          </p:nvPr>
        </p:nvSpPr>
        <p:spPr>
          <a:xfrm>
            <a:off x="515939" y="1808164"/>
            <a:ext cx="7570788" cy="4429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icture Placeholder 7">
            <a:extLst>
              <a:ext uri="{FF2B5EF4-FFF2-40B4-BE49-F238E27FC236}">
                <a16:creationId xmlns:a16="http://schemas.microsoft.com/office/drawing/2014/main" id="{97AA2CC0-3F31-BE4C-BC46-7EBA0057EEDF}"/>
              </a:ext>
            </a:extLst>
          </p:cNvPr>
          <p:cNvSpPr>
            <a:spLocks noGrp="1"/>
          </p:cNvSpPr>
          <p:nvPr>
            <p:ph type="pic" sz="quarter" idx="12"/>
          </p:nvPr>
        </p:nvSpPr>
        <p:spPr>
          <a:xfrm>
            <a:off x="8259761" y="1818324"/>
            <a:ext cx="3416300" cy="4429125"/>
          </a:xfrm>
        </p:spPr>
        <p:txBody>
          <a:bodyPr/>
          <a:lstStyle/>
          <a:p>
            <a:endParaRPr lang="en-US" dirty="0"/>
          </a:p>
        </p:txBody>
      </p:sp>
    </p:spTree>
    <p:extLst>
      <p:ext uri="{BB962C8B-B14F-4D97-AF65-F5344CB8AC3E}">
        <p14:creationId xmlns:p14="http://schemas.microsoft.com/office/powerpoint/2010/main" val="399620712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0FD79D2-D1E8-9346-A096-59E353D21404}"/>
              </a:ext>
            </a:extLst>
          </p:cNvPr>
          <p:cNvSpPr>
            <a:spLocks noGrp="1"/>
          </p:cNvSpPr>
          <p:nvPr>
            <p:ph type="ftr" sz="quarter" idx="10"/>
          </p:nvPr>
        </p:nvSpPr>
        <p:spPr/>
        <p:txBody>
          <a:bodyPr/>
          <a:lstStyle/>
          <a:p>
            <a:endParaRPr lang="en-US" dirty="0"/>
          </a:p>
        </p:txBody>
      </p:sp>
      <p:sp>
        <p:nvSpPr>
          <p:cNvPr id="6" name="Slide Number Placeholder 5">
            <a:extLst>
              <a:ext uri="{FF2B5EF4-FFF2-40B4-BE49-F238E27FC236}">
                <a16:creationId xmlns:a16="http://schemas.microsoft.com/office/drawing/2014/main" id="{0C725CF8-780A-D34A-8314-9F597F2A21A9}"/>
              </a:ext>
            </a:extLst>
          </p:cNvPr>
          <p:cNvSpPr>
            <a:spLocks noGrp="1"/>
          </p:cNvSpPr>
          <p:nvPr>
            <p:ph type="sldNum" sz="quarter" idx="11"/>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0438680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5" name="Picture 14">
            <a:extLs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35189" y="3124200"/>
            <a:ext cx="11140875" cy="3246120"/>
          </a:xfrm>
          <a:prstGeom prst="rect">
            <a:avLst/>
          </a:prstGeom>
        </p:spPr>
      </p:pic>
      <p:pic>
        <p:nvPicPr>
          <p:cNvPr id="17" name="Picture 16" descr="logos: United States Department of Health and Human Services (USDHHS), CDC (Centers for Disease Control and Prevention)"/>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030109" y="5419002"/>
            <a:ext cx="1462240" cy="818287"/>
          </a:xfrm>
          <a:prstGeom prst="rect">
            <a:avLst/>
          </a:prstGeom>
        </p:spPr>
      </p:pic>
      <p:sp>
        <p:nvSpPr>
          <p:cNvPr id="13" name="Text Placeholder 8">
            <a:extLst>
              <a:ext uri="{FF2B5EF4-FFF2-40B4-BE49-F238E27FC236}">
                <a16:creationId xmlns:a16="http://schemas.microsoft.com/office/drawing/2014/main" id="{70267573-BD48-46C2-AC4B-1BE9FA82894D}"/>
              </a:ext>
            </a:extLst>
          </p:cNvPr>
          <p:cNvSpPr>
            <a:spLocks noGrp="1"/>
          </p:cNvSpPr>
          <p:nvPr>
            <p:ph type="body" sz="quarter" idx="13" hasCustomPrompt="1"/>
          </p:nvPr>
        </p:nvSpPr>
        <p:spPr>
          <a:xfrm>
            <a:off x="535193" y="5901226"/>
            <a:ext cx="6872287" cy="296863"/>
          </a:xfrm>
          <a:prstGeom prst="rect">
            <a:avLst/>
          </a:prstGeom>
        </p:spPr>
        <p:txBody>
          <a:bodyPr>
            <a:noAutofit/>
          </a:bodyPr>
          <a:lstStyle>
            <a:lvl1pPr marL="0" indent="0">
              <a:buNone/>
              <a:defRPr sz="1000">
                <a:solidFill>
                  <a:schemeClr val="bg1"/>
                </a:solidFill>
              </a:defRPr>
            </a:lvl1pPr>
            <a:lvl2pPr marL="291593" indent="0">
              <a:buNone/>
              <a:defRPr/>
            </a:lvl2pPr>
            <a:lvl3pPr marL="566986" indent="0">
              <a:buNone/>
              <a:defRPr/>
            </a:lvl3pPr>
            <a:lvl4pPr marL="907177" indent="0">
              <a:buNone/>
              <a:defRPr/>
            </a:lvl4pPr>
            <a:lvl5pPr marL="1231169" indent="0">
              <a:buNone/>
              <a:defRPr/>
            </a:lvl5pPr>
          </a:lstStyle>
          <a:p>
            <a:pPr lvl="0"/>
            <a:r>
              <a:rPr lang="en-US" dirty="0"/>
              <a:t>Click to enter your Division Name here</a:t>
            </a:r>
          </a:p>
        </p:txBody>
      </p:sp>
      <p:sp>
        <p:nvSpPr>
          <p:cNvPr id="14" name="TextBox 13">
            <a:extLst>
              <a:ext uri="{FF2B5EF4-FFF2-40B4-BE49-F238E27FC236}">
                <a16:creationId xmlns:a16="http://schemas.microsoft.com/office/drawing/2014/main" id="{C589FD1C-9A84-47DC-A616-3425A76BB29F}"/>
              </a:ext>
            </a:extLst>
          </p:cNvPr>
          <p:cNvSpPr txBox="1"/>
          <p:nvPr userDrawn="1"/>
        </p:nvSpPr>
        <p:spPr>
          <a:xfrm>
            <a:off x="535188" y="5130029"/>
            <a:ext cx="7753165" cy="608693"/>
          </a:xfrm>
          <a:prstGeom prst="rect">
            <a:avLst/>
          </a:prstGeom>
          <a:noFill/>
        </p:spPr>
        <p:txBody>
          <a:bodyPr wrap="square" rtlCol="0">
            <a:spAutoFit/>
          </a:bodyPr>
          <a:lstStyle/>
          <a:p>
            <a:pPr marL="0" marR="0" lvl="0" indent="0" algn="l" defTabSz="411470" rtl="0" eaLnBrk="1" fontAlgn="auto" latinLnBrk="0" hangingPunct="1">
              <a:lnSpc>
                <a:spcPct val="150000"/>
              </a:lnSpc>
              <a:spcBef>
                <a:spcPts val="0"/>
              </a:spcBef>
              <a:spcAft>
                <a:spcPts val="0"/>
              </a:spcAft>
              <a:buClrTx/>
              <a:buSzTx/>
              <a:buFontTx/>
              <a:buNone/>
              <a:tabLst/>
              <a:defRPr/>
            </a:pPr>
            <a:r>
              <a:rPr lang="en-US" sz="1200" b="0" dirty="0">
                <a:solidFill>
                  <a:schemeClr val="bg1"/>
                </a:solidFill>
              </a:rPr>
              <a:t>Centers for Disease Control and Prevention</a:t>
            </a:r>
            <a:endParaRPr lang="en-US" sz="1200" b="0" dirty="0"/>
          </a:p>
          <a:p>
            <a:pPr lvl="0">
              <a:lnSpc>
                <a:spcPct val="150000"/>
              </a:lnSpc>
            </a:pPr>
            <a:r>
              <a:rPr lang="en-US" sz="1200" b="0" dirty="0"/>
              <a:t>National Center for Chronic Disease Prevention and Health Promotion</a:t>
            </a:r>
          </a:p>
        </p:txBody>
      </p:sp>
      <p:sp>
        <p:nvSpPr>
          <p:cNvPr id="24" name="Picture Placeholder 15"/>
          <p:cNvSpPr>
            <a:spLocks noGrp="1" noChangeAspect="1"/>
          </p:cNvSpPr>
          <p:nvPr>
            <p:ph type="pic" sz="quarter" idx="17" hasCustomPrompt="1"/>
          </p:nvPr>
        </p:nvSpPr>
        <p:spPr>
          <a:xfrm>
            <a:off x="8915405" y="3287715"/>
            <a:ext cx="2653065" cy="1651000"/>
          </a:xfrm>
          <a:prstGeom prst="rect">
            <a:avLst/>
          </a:prstGeom>
        </p:spPr>
        <p:txBody>
          <a:bodyPr/>
          <a:lstStyle>
            <a:lvl1pPr marL="0" indent="0" algn="ctr">
              <a:buNone/>
              <a:defRPr>
                <a:solidFill>
                  <a:srgbClr val="FFFFFF"/>
                </a:solidFill>
              </a:defRPr>
            </a:lvl1pPr>
          </a:lstStyle>
          <a:p>
            <a:r>
              <a:rPr lang="en-US" dirty="0"/>
              <a:t>Click icon below to add pic and alt text</a:t>
            </a:r>
          </a:p>
        </p:txBody>
      </p:sp>
      <p:sp>
        <p:nvSpPr>
          <p:cNvPr id="23" name="Picture Placeholder 15"/>
          <p:cNvSpPr>
            <a:spLocks noGrp="1" noChangeAspect="1"/>
          </p:cNvSpPr>
          <p:nvPr>
            <p:ph type="pic" sz="quarter" idx="16" hasCustomPrompt="1"/>
          </p:nvPr>
        </p:nvSpPr>
        <p:spPr>
          <a:xfrm>
            <a:off x="6150510" y="3287715"/>
            <a:ext cx="2653065" cy="1651000"/>
          </a:xfrm>
          <a:prstGeom prst="rect">
            <a:avLst/>
          </a:prstGeom>
        </p:spPr>
        <p:txBody>
          <a:bodyPr/>
          <a:lstStyle>
            <a:lvl1pPr marL="0" indent="0" algn="ctr">
              <a:buNone/>
              <a:defRPr>
                <a:solidFill>
                  <a:srgbClr val="FFFFFF"/>
                </a:solidFill>
              </a:defRPr>
            </a:lvl1pPr>
          </a:lstStyle>
          <a:p>
            <a:r>
              <a:rPr lang="en-US" dirty="0"/>
              <a:t>Click icon below to add pic and alt text</a:t>
            </a:r>
          </a:p>
        </p:txBody>
      </p:sp>
      <p:sp>
        <p:nvSpPr>
          <p:cNvPr id="22" name="Picture Placeholder 15"/>
          <p:cNvSpPr>
            <a:spLocks noGrp="1" noChangeAspect="1"/>
          </p:cNvSpPr>
          <p:nvPr>
            <p:ph type="pic" sz="quarter" idx="15" hasCustomPrompt="1"/>
          </p:nvPr>
        </p:nvSpPr>
        <p:spPr>
          <a:xfrm>
            <a:off x="3385614" y="3287715"/>
            <a:ext cx="2653065" cy="1651000"/>
          </a:xfrm>
          <a:prstGeom prst="rect">
            <a:avLst/>
          </a:prstGeom>
        </p:spPr>
        <p:txBody>
          <a:bodyPr/>
          <a:lstStyle>
            <a:lvl1pPr marL="0" indent="0" algn="ctr">
              <a:buNone/>
              <a:defRPr>
                <a:solidFill>
                  <a:srgbClr val="FFFFFF"/>
                </a:solidFill>
              </a:defRPr>
            </a:lvl1pPr>
          </a:lstStyle>
          <a:p>
            <a:r>
              <a:rPr lang="en-US" dirty="0"/>
              <a:t>Click icon below to add pic and alt text</a:t>
            </a:r>
          </a:p>
        </p:txBody>
      </p:sp>
      <p:sp>
        <p:nvSpPr>
          <p:cNvPr id="16" name="Picture Placeholder 15"/>
          <p:cNvSpPr>
            <a:spLocks noGrp="1" noChangeAspect="1"/>
          </p:cNvSpPr>
          <p:nvPr>
            <p:ph type="pic" sz="quarter" idx="14" hasCustomPrompt="1"/>
          </p:nvPr>
        </p:nvSpPr>
        <p:spPr>
          <a:xfrm>
            <a:off x="620718" y="3287715"/>
            <a:ext cx="2653065" cy="1651000"/>
          </a:xfrm>
          <a:prstGeom prst="rect">
            <a:avLst/>
          </a:prstGeom>
        </p:spPr>
        <p:txBody>
          <a:bodyPr/>
          <a:lstStyle>
            <a:lvl1pPr marL="0" indent="0" algn="ctr">
              <a:buNone/>
              <a:defRPr>
                <a:solidFill>
                  <a:srgbClr val="FFFFFF"/>
                </a:solidFill>
              </a:defRPr>
            </a:lvl1pPr>
          </a:lstStyle>
          <a:p>
            <a:r>
              <a:rPr lang="en-US" dirty="0"/>
              <a:t>Click icon below to add pic and alt text</a:t>
            </a:r>
          </a:p>
        </p:txBody>
      </p:sp>
      <p:sp>
        <p:nvSpPr>
          <p:cNvPr id="3" name="Subtitle 2"/>
          <p:cNvSpPr>
            <a:spLocks noGrp="1"/>
          </p:cNvSpPr>
          <p:nvPr>
            <p:ph type="subTitle" idx="1" hasCustomPrompt="1"/>
          </p:nvPr>
        </p:nvSpPr>
        <p:spPr>
          <a:xfrm>
            <a:off x="515939" y="2495449"/>
            <a:ext cx="11160124" cy="362051"/>
          </a:xfrm>
          <a:prstGeom prst="rect">
            <a:avLst/>
          </a:prstGeom>
        </p:spPr>
        <p:txBody>
          <a:bodyPr anchor="t">
            <a:normAutofit/>
          </a:bodyPr>
          <a:lstStyle>
            <a:lvl1pPr marL="0" indent="0" algn="l">
              <a:buNone/>
              <a:defRPr sz="1440" cap="all">
                <a:solidFill>
                  <a:schemeClr val="accent2"/>
                </a:solidFill>
              </a:defRPr>
            </a:lvl1pPr>
            <a:lvl2pPr marL="411470" indent="0" algn="ctr">
              <a:buNone/>
              <a:defRPr>
                <a:solidFill>
                  <a:schemeClr val="tx1">
                    <a:tint val="75000"/>
                  </a:schemeClr>
                </a:solidFill>
              </a:defRPr>
            </a:lvl2pPr>
            <a:lvl3pPr marL="822939" indent="0" algn="ctr">
              <a:buNone/>
              <a:defRPr>
                <a:solidFill>
                  <a:schemeClr val="tx1">
                    <a:tint val="75000"/>
                  </a:schemeClr>
                </a:solidFill>
              </a:defRPr>
            </a:lvl3pPr>
            <a:lvl4pPr marL="1234409" indent="0" algn="ctr">
              <a:buNone/>
              <a:defRPr>
                <a:solidFill>
                  <a:schemeClr val="tx1">
                    <a:tint val="75000"/>
                  </a:schemeClr>
                </a:solidFill>
              </a:defRPr>
            </a:lvl4pPr>
            <a:lvl5pPr marL="1645879" indent="0" algn="ctr">
              <a:buNone/>
              <a:defRPr>
                <a:solidFill>
                  <a:schemeClr val="tx1">
                    <a:tint val="75000"/>
                  </a:schemeClr>
                </a:solidFill>
              </a:defRPr>
            </a:lvl5pPr>
            <a:lvl6pPr marL="2057349" indent="0" algn="ctr">
              <a:buNone/>
              <a:defRPr>
                <a:solidFill>
                  <a:schemeClr val="tx1">
                    <a:tint val="75000"/>
                  </a:schemeClr>
                </a:solidFill>
              </a:defRPr>
            </a:lvl6pPr>
            <a:lvl7pPr marL="2468818" indent="0" algn="ctr">
              <a:buNone/>
              <a:defRPr>
                <a:solidFill>
                  <a:schemeClr val="tx1">
                    <a:tint val="75000"/>
                  </a:schemeClr>
                </a:solidFill>
              </a:defRPr>
            </a:lvl7pPr>
            <a:lvl8pPr marL="2880288" indent="0" algn="ctr">
              <a:buNone/>
              <a:defRPr>
                <a:solidFill>
                  <a:schemeClr val="tx1">
                    <a:tint val="75000"/>
                  </a:schemeClr>
                </a:solidFill>
              </a:defRPr>
            </a:lvl8pPr>
            <a:lvl9pPr marL="3291758" indent="0" algn="ctr">
              <a:buNone/>
              <a:defRPr>
                <a:solidFill>
                  <a:schemeClr val="tx1">
                    <a:tint val="75000"/>
                  </a:schemeClr>
                </a:solidFill>
              </a:defRPr>
            </a:lvl9pPr>
          </a:lstStyle>
          <a:p>
            <a:r>
              <a:rPr lang="en-US" dirty="0"/>
              <a:t>Click to edit subtitle</a:t>
            </a:r>
          </a:p>
        </p:txBody>
      </p:sp>
      <p:sp>
        <p:nvSpPr>
          <p:cNvPr id="2" name="Title 1"/>
          <p:cNvSpPr>
            <a:spLocks noGrp="1"/>
          </p:cNvSpPr>
          <p:nvPr>
            <p:ph type="ctrTitle" hasCustomPrompt="1"/>
          </p:nvPr>
        </p:nvSpPr>
        <p:spPr>
          <a:xfrm>
            <a:off x="515939" y="659913"/>
            <a:ext cx="11160125" cy="1148251"/>
          </a:xfrm>
          <a:effectLst/>
        </p:spPr>
        <p:txBody>
          <a:bodyPr lIns="45720" anchor="b">
            <a:normAutofit/>
          </a:bodyPr>
          <a:lstStyle>
            <a:lvl1pPr algn="l">
              <a:defRPr sz="3600" b="0">
                <a:solidFill>
                  <a:srgbClr val="002060"/>
                </a:solidFill>
              </a:defRPr>
            </a:lvl1pPr>
          </a:lstStyle>
          <a:p>
            <a:r>
              <a:rPr lang="en-US" dirty="0"/>
              <a:t>Click to edit title</a:t>
            </a:r>
          </a:p>
        </p:txBody>
      </p:sp>
    </p:spTree>
    <p:extLst>
      <p:ext uri="{BB962C8B-B14F-4D97-AF65-F5344CB8AC3E}">
        <p14:creationId xmlns:p14="http://schemas.microsoft.com/office/powerpoint/2010/main" val="1257781211"/>
      </p:ext>
    </p:extLst>
  </p:cSld>
  <p:clrMapOvr>
    <a:masterClrMapping/>
  </p:clrMapOvr>
  <p:extLst>
    <p:ext uri="{DCECCB84-F9BA-43D5-87BE-67443E8EF086}">
      <p15:sldGuideLst xmlns:p15="http://schemas.microsoft.com/office/powerpoint/2012/main"/>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pic>
        <p:nvPicPr>
          <p:cNvPr id="15" name="Picture 14">
            <a:extLs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35189" y="3124200"/>
            <a:ext cx="11140875" cy="3246120"/>
          </a:xfrm>
          <a:prstGeom prst="rect">
            <a:avLst/>
          </a:prstGeom>
        </p:spPr>
      </p:pic>
      <p:pic>
        <p:nvPicPr>
          <p:cNvPr id="17" name="Picture 16" descr="logos: United States Department of Health and Human Services (USDHHS), CDC (Centers for Disease Control and Prevention)"/>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030109" y="5419002"/>
            <a:ext cx="1462240" cy="818287"/>
          </a:xfrm>
          <a:prstGeom prst="rect">
            <a:avLst/>
          </a:prstGeom>
        </p:spPr>
      </p:pic>
      <p:sp>
        <p:nvSpPr>
          <p:cNvPr id="13" name="Text Placeholder 8">
            <a:extLst>
              <a:ext uri="{FF2B5EF4-FFF2-40B4-BE49-F238E27FC236}">
                <a16:creationId xmlns:a16="http://schemas.microsoft.com/office/drawing/2014/main" id="{70267573-BD48-46C2-AC4B-1BE9FA82894D}"/>
              </a:ext>
            </a:extLst>
          </p:cNvPr>
          <p:cNvSpPr>
            <a:spLocks noGrp="1"/>
          </p:cNvSpPr>
          <p:nvPr>
            <p:ph type="body" sz="quarter" idx="13" hasCustomPrompt="1"/>
          </p:nvPr>
        </p:nvSpPr>
        <p:spPr>
          <a:xfrm>
            <a:off x="535190" y="5793950"/>
            <a:ext cx="6872287" cy="296863"/>
          </a:xfrm>
          <a:prstGeom prst="rect">
            <a:avLst/>
          </a:prstGeom>
        </p:spPr>
        <p:txBody>
          <a:bodyPr>
            <a:noAutofit/>
          </a:bodyPr>
          <a:lstStyle>
            <a:lvl1pPr marL="0" indent="0">
              <a:buNone/>
              <a:defRPr sz="1000">
                <a:solidFill>
                  <a:schemeClr val="bg1"/>
                </a:solidFill>
              </a:defRPr>
            </a:lvl1pPr>
            <a:lvl2pPr marL="291593" indent="0">
              <a:buNone/>
              <a:defRPr/>
            </a:lvl2pPr>
            <a:lvl3pPr marL="566986" indent="0">
              <a:buNone/>
              <a:defRPr/>
            </a:lvl3pPr>
            <a:lvl4pPr marL="907177" indent="0">
              <a:buNone/>
              <a:defRPr/>
            </a:lvl4pPr>
            <a:lvl5pPr marL="1231169" indent="0">
              <a:buNone/>
              <a:defRPr/>
            </a:lvl5pPr>
          </a:lstStyle>
          <a:p>
            <a:pPr lvl="0"/>
            <a:r>
              <a:rPr lang="en-US" dirty="0"/>
              <a:t>Click to enter your Division Name here</a:t>
            </a:r>
          </a:p>
        </p:txBody>
      </p:sp>
      <p:sp>
        <p:nvSpPr>
          <p:cNvPr id="14" name="TextBox 13">
            <a:extLst>
              <a:ext uri="{FF2B5EF4-FFF2-40B4-BE49-F238E27FC236}">
                <a16:creationId xmlns:a16="http://schemas.microsoft.com/office/drawing/2014/main" id="{C589FD1C-9A84-47DC-A616-3425A76BB29F}"/>
              </a:ext>
            </a:extLst>
          </p:cNvPr>
          <p:cNvSpPr txBox="1"/>
          <p:nvPr userDrawn="1"/>
        </p:nvSpPr>
        <p:spPr>
          <a:xfrm>
            <a:off x="535188" y="5150349"/>
            <a:ext cx="7753165" cy="565604"/>
          </a:xfrm>
          <a:prstGeom prst="rect">
            <a:avLst/>
          </a:prstGeom>
          <a:noFill/>
        </p:spPr>
        <p:txBody>
          <a:bodyPr wrap="square" rtlCol="0">
            <a:spAutoFit/>
          </a:bodyPr>
          <a:lstStyle/>
          <a:p>
            <a:pPr marL="0" marR="0" lvl="0" indent="0" algn="l" defTabSz="411470" rtl="0" eaLnBrk="1" fontAlgn="auto" latinLnBrk="0" hangingPunct="1">
              <a:lnSpc>
                <a:spcPct val="150000"/>
              </a:lnSpc>
              <a:spcBef>
                <a:spcPts val="0"/>
              </a:spcBef>
              <a:spcAft>
                <a:spcPts val="0"/>
              </a:spcAft>
              <a:buClrTx/>
              <a:buSzTx/>
              <a:buFontTx/>
              <a:buNone/>
              <a:tabLst/>
              <a:defRPr/>
            </a:pPr>
            <a:r>
              <a:rPr lang="en-US" sz="1100" b="1" dirty="0">
                <a:solidFill>
                  <a:schemeClr val="bg1"/>
                </a:solidFill>
              </a:rPr>
              <a:t>Centers for Disease Control and Prevention</a:t>
            </a:r>
            <a:endParaRPr lang="en-US" sz="1100" b="1" dirty="0"/>
          </a:p>
          <a:p>
            <a:pPr lvl="0">
              <a:lnSpc>
                <a:spcPct val="150000"/>
              </a:lnSpc>
            </a:pPr>
            <a:r>
              <a:rPr lang="en-US" sz="1100" b="1" dirty="0"/>
              <a:t>National Center for Chronic Disease Prevention and Health Promotion</a:t>
            </a:r>
          </a:p>
        </p:txBody>
      </p:sp>
      <p:sp>
        <p:nvSpPr>
          <p:cNvPr id="24" name="Picture Placeholder 15"/>
          <p:cNvSpPr>
            <a:spLocks noGrp="1" noChangeAspect="1"/>
          </p:cNvSpPr>
          <p:nvPr>
            <p:ph type="pic" sz="quarter" idx="17" hasCustomPrompt="1"/>
          </p:nvPr>
        </p:nvSpPr>
        <p:spPr>
          <a:xfrm>
            <a:off x="8915405" y="3287715"/>
            <a:ext cx="2653065" cy="1651000"/>
          </a:xfrm>
          <a:prstGeom prst="rect">
            <a:avLst/>
          </a:prstGeom>
        </p:spPr>
        <p:txBody>
          <a:bodyPr/>
          <a:lstStyle>
            <a:lvl1pPr marL="0" indent="0" algn="ctr">
              <a:buNone/>
              <a:defRPr>
                <a:solidFill>
                  <a:srgbClr val="FFFFFF"/>
                </a:solidFill>
              </a:defRPr>
            </a:lvl1pPr>
          </a:lstStyle>
          <a:p>
            <a:r>
              <a:rPr lang="en-US" dirty="0"/>
              <a:t>Click icon below to add pic and alt text</a:t>
            </a:r>
          </a:p>
        </p:txBody>
      </p:sp>
      <p:sp>
        <p:nvSpPr>
          <p:cNvPr id="23" name="Picture Placeholder 15"/>
          <p:cNvSpPr>
            <a:spLocks noGrp="1" noChangeAspect="1"/>
          </p:cNvSpPr>
          <p:nvPr>
            <p:ph type="pic" sz="quarter" idx="16" hasCustomPrompt="1"/>
          </p:nvPr>
        </p:nvSpPr>
        <p:spPr>
          <a:xfrm>
            <a:off x="6150510" y="3287715"/>
            <a:ext cx="2653065" cy="1651000"/>
          </a:xfrm>
          <a:prstGeom prst="rect">
            <a:avLst/>
          </a:prstGeom>
        </p:spPr>
        <p:txBody>
          <a:bodyPr/>
          <a:lstStyle>
            <a:lvl1pPr marL="0" indent="0" algn="ctr">
              <a:buNone/>
              <a:defRPr>
                <a:solidFill>
                  <a:srgbClr val="FFFFFF"/>
                </a:solidFill>
              </a:defRPr>
            </a:lvl1pPr>
          </a:lstStyle>
          <a:p>
            <a:r>
              <a:rPr lang="en-US" dirty="0"/>
              <a:t>Click icon below to add pic and alt text</a:t>
            </a:r>
          </a:p>
        </p:txBody>
      </p:sp>
      <p:sp>
        <p:nvSpPr>
          <p:cNvPr id="22" name="Picture Placeholder 15"/>
          <p:cNvSpPr>
            <a:spLocks noGrp="1" noChangeAspect="1"/>
          </p:cNvSpPr>
          <p:nvPr>
            <p:ph type="pic" sz="quarter" idx="15" hasCustomPrompt="1"/>
          </p:nvPr>
        </p:nvSpPr>
        <p:spPr>
          <a:xfrm>
            <a:off x="3385614" y="3287715"/>
            <a:ext cx="2653065" cy="1651000"/>
          </a:xfrm>
          <a:prstGeom prst="rect">
            <a:avLst/>
          </a:prstGeom>
        </p:spPr>
        <p:txBody>
          <a:bodyPr/>
          <a:lstStyle>
            <a:lvl1pPr marL="0" indent="0" algn="ctr">
              <a:buNone/>
              <a:defRPr>
                <a:solidFill>
                  <a:srgbClr val="FFFFFF"/>
                </a:solidFill>
              </a:defRPr>
            </a:lvl1pPr>
          </a:lstStyle>
          <a:p>
            <a:r>
              <a:rPr lang="en-US" dirty="0"/>
              <a:t>Click icon below to add pic and alt text</a:t>
            </a:r>
          </a:p>
        </p:txBody>
      </p:sp>
      <p:sp>
        <p:nvSpPr>
          <p:cNvPr id="16" name="Picture Placeholder 15"/>
          <p:cNvSpPr>
            <a:spLocks noGrp="1" noChangeAspect="1"/>
          </p:cNvSpPr>
          <p:nvPr>
            <p:ph type="pic" sz="quarter" idx="14" hasCustomPrompt="1"/>
          </p:nvPr>
        </p:nvSpPr>
        <p:spPr>
          <a:xfrm>
            <a:off x="620718" y="3287715"/>
            <a:ext cx="2653065" cy="1651000"/>
          </a:xfrm>
          <a:prstGeom prst="rect">
            <a:avLst/>
          </a:prstGeom>
        </p:spPr>
        <p:txBody>
          <a:bodyPr/>
          <a:lstStyle>
            <a:lvl1pPr marL="0" indent="0" algn="ctr">
              <a:buNone/>
              <a:defRPr>
                <a:solidFill>
                  <a:srgbClr val="FFFFFF"/>
                </a:solidFill>
              </a:defRPr>
            </a:lvl1pPr>
          </a:lstStyle>
          <a:p>
            <a:r>
              <a:rPr lang="en-US" dirty="0"/>
              <a:t>Click icon below to add pic and alt text</a:t>
            </a:r>
          </a:p>
        </p:txBody>
      </p:sp>
      <p:sp>
        <p:nvSpPr>
          <p:cNvPr id="3" name="Subtitle 2"/>
          <p:cNvSpPr>
            <a:spLocks noGrp="1"/>
          </p:cNvSpPr>
          <p:nvPr>
            <p:ph type="subTitle" idx="1" hasCustomPrompt="1"/>
          </p:nvPr>
        </p:nvSpPr>
        <p:spPr>
          <a:xfrm>
            <a:off x="515939" y="2495449"/>
            <a:ext cx="11160124" cy="362051"/>
          </a:xfrm>
          <a:prstGeom prst="rect">
            <a:avLst/>
          </a:prstGeom>
        </p:spPr>
        <p:txBody>
          <a:bodyPr anchor="t">
            <a:normAutofit/>
          </a:bodyPr>
          <a:lstStyle>
            <a:lvl1pPr marL="0" indent="0" algn="l">
              <a:buNone/>
              <a:defRPr sz="1440" cap="all">
                <a:solidFill>
                  <a:schemeClr val="accent2"/>
                </a:solidFill>
              </a:defRPr>
            </a:lvl1pPr>
            <a:lvl2pPr marL="411470" indent="0" algn="ctr">
              <a:buNone/>
              <a:defRPr>
                <a:solidFill>
                  <a:schemeClr val="tx1">
                    <a:tint val="75000"/>
                  </a:schemeClr>
                </a:solidFill>
              </a:defRPr>
            </a:lvl2pPr>
            <a:lvl3pPr marL="822939" indent="0" algn="ctr">
              <a:buNone/>
              <a:defRPr>
                <a:solidFill>
                  <a:schemeClr val="tx1">
                    <a:tint val="75000"/>
                  </a:schemeClr>
                </a:solidFill>
              </a:defRPr>
            </a:lvl3pPr>
            <a:lvl4pPr marL="1234409" indent="0" algn="ctr">
              <a:buNone/>
              <a:defRPr>
                <a:solidFill>
                  <a:schemeClr val="tx1">
                    <a:tint val="75000"/>
                  </a:schemeClr>
                </a:solidFill>
              </a:defRPr>
            </a:lvl4pPr>
            <a:lvl5pPr marL="1645879" indent="0" algn="ctr">
              <a:buNone/>
              <a:defRPr>
                <a:solidFill>
                  <a:schemeClr val="tx1">
                    <a:tint val="75000"/>
                  </a:schemeClr>
                </a:solidFill>
              </a:defRPr>
            </a:lvl5pPr>
            <a:lvl6pPr marL="2057349" indent="0" algn="ctr">
              <a:buNone/>
              <a:defRPr>
                <a:solidFill>
                  <a:schemeClr val="tx1">
                    <a:tint val="75000"/>
                  </a:schemeClr>
                </a:solidFill>
              </a:defRPr>
            </a:lvl6pPr>
            <a:lvl7pPr marL="2468818" indent="0" algn="ctr">
              <a:buNone/>
              <a:defRPr>
                <a:solidFill>
                  <a:schemeClr val="tx1">
                    <a:tint val="75000"/>
                  </a:schemeClr>
                </a:solidFill>
              </a:defRPr>
            </a:lvl7pPr>
            <a:lvl8pPr marL="2880288" indent="0" algn="ctr">
              <a:buNone/>
              <a:defRPr>
                <a:solidFill>
                  <a:schemeClr val="tx1">
                    <a:tint val="75000"/>
                  </a:schemeClr>
                </a:solidFill>
              </a:defRPr>
            </a:lvl8pPr>
            <a:lvl9pPr marL="3291758" indent="0" algn="ctr">
              <a:buNone/>
              <a:defRPr>
                <a:solidFill>
                  <a:schemeClr val="tx1">
                    <a:tint val="75000"/>
                  </a:schemeClr>
                </a:solidFill>
              </a:defRPr>
            </a:lvl9pPr>
          </a:lstStyle>
          <a:p>
            <a:r>
              <a:rPr lang="en-US" dirty="0"/>
              <a:t>Click to edit subtitle</a:t>
            </a:r>
          </a:p>
        </p:txBody>
      </p:sp>
      <p:sp>
        <p:nvSpPr>
          <p:cNvPr id="2" name="Title 1"/>
          <p:cNvSpPr>
            <a:spLocks noGrp="1"/>
          </p:cNvSpPr>
          <p:nvPr>
            <p:ph type="ctrTitle" hasCustomPrompt="1"/>
          </p:nvPr>
        </p:nvSpPr>
        <p:spPr>
          <a:xfrm>
            <a:off x="515939" y="659913"/>
            <a:ext cx="11160125" cy="1148251"/>
          </a:xfrm>
          <a:effectLst/>
        </p:spPr>
        <p:txBody>
          <a:bodyPr lIns="45720" anchor="b">
            <a:normAutofit/>
          </a:bodyPr>
          <a:lstStyle>
            <a:lvl1pPr algn="l">
              <a:defRPr sz="3600" b="0">
                <a:solidFill>
                  <a:srgbClr val="002060"/>
                </a:solidFill>
              </a:defRPr>
            </a:lvl1pPr>
          </a:lstStyle>
          <a:p>
            <a:r>
              <a:rPr lang="en-US" dirty="0"/>
              <a:t>Click to edit title</a:t>
            </a:r>
          </a:p>
        </p:txBody>
      </p:sp>
      <p:sp>
        <p:nvSpPr>
          <p:cNvPr id="4" name="Rectangle 3">
            <a:extLst>
              <a:ext uri="{FF2B5EF4-FFF2-40B4-BE49-F238E27FC236}">
                <a16:creationId xmlns:a16="http://schemas.microsoft.com/office/drawing/2014/main" id="{1F91418A-F46E-CA48-B93F-63E9E7768A88}"/>
              </a:ext>
            </a:extLst>
          </p:cNvPr>
          <p:cNvSpPr/>
          <p:nvPr userDrawn="1"/>
        </p:nvSpPr>
        <p:spPr>
          <a:xfrm>
            <a:off x="515938" y="6065337"/>
            <a:ext cx="9095423" cy="274370"/>
          </a:xfrm>
          <a:prstGeom prst="rect">
            <a:avLst/>
          </a:prstGeom>
        </p:spPr>
        <p:txBody>
          <a:bodyPr wrap="square">
            <a:spAutoFit/>
          </a:bodyPr>
          <a:lstStyle/>
          <a:p>
            <a:pPr marL="0" marR="0" lvl="0" indent="0" algn="l" defTabSz="457189" rtl="0" eaLnBrk="1" fontAlgn="auto" latinLnBrk="0" hangingPunct="1">
              <a:lnSpc>
                <a:spcPct val="150000"/>
              </a:lnSpc>
              <a:spcBef>
                <a:spcPts val="3400"/>
              </a:spcBef>
              <a:spcAft>
                <a:spcPts val="0"/>
              </a:spcAft>
              <a:buClrTx/>
              <a:buSzTx/>
              <a:buFontTx/>
              <a:buNone/>
              <a:tabLst/>
              <a:defRPr/>
            </a:pPr>
            <a:r>
              <a:rPr lang="en-US" sz="900" b="0" i="0" dirty="0">
                <a:solidFill>
                  <a:schemeClr val="bg1"/>
                </a:solidFill>
                <a:latin typeface="Helvetica" pitchFamily="2" charset="0"/>
              </a:rPr>
              <a:t>The findings and conclusions in this report are those of the authors and do not necessarily represent the official position of the Centers for Disease Control and Prevention.</a:t>
            </a:r>
          </a:p>
        </p:txBody>
      </p:sp>
    </p:spTree>
    <p:extLst>
      <p:ext uri="{BB962C8B-B14F-4D97-AF65-F5344CB8AC3E}">
        <p14:creationId xmlns:p14="http://schemas.microsoft.com/office/powerpoint/2010/main" val="2739476201"/>
      </p:ext>
    </p:extLst>
  </p:cSld>
  <p:clrMapOvr>
    <a:masterClrMapping/>
  </p:clrMapOvr>
  <p:extLst>
    <p:ext uri="{DCECCB84-F9BA-43D5-87BE-67443E8EF086}">
      <p15:sldGuideLst xmlns:p15="http://schemas.microsoft.com/office/powerpoint/2012/main">
        <p15:guide id="1" orient="horz" pos="1800">
          <p15:clr>
            <a:srgbClr val="FBAE40"/>
          </p15:clr>
        </p15:guide>
        <p15:guide id="2" pos="2880">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_blank slide">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3C8613DF-0F6E-BF4F-A128-31E8FBCB02DE}"/>
              </a:ext>
            </a:extLst>
          </p:cNvPr>
          <p:cNvSpPr>
            <a:spLocks noGrp="1"/>
          </p:cNvSpPr>
          <p:nvPr>
            <p:ph type="ftr" sz="quarter" idx="10"/>
          </p:nvPr>
        </p:nvSpPr>
        <p:spPr/>
        <p:txBody>
          <a:bodyPr/>
          <a:lstStyle/>
          <a:p>
            <a:endParaRPr lang="en-US" dirty="0"/>
          </a:p>
        </p:txBody>
      </p:sp>
      <p:sp>
        <p:nvSpPr>
          <p:cNvPr id="3" name="Slide Number Placeholder 2">
            <a:extLst>
              <a:ext uri="{FF2B5EF4-FFF2-40B4-BE49-F238E27FC236}">
                <a16:creationId xmlns:a16="http://schemas.microsoft.com/office/drawing/2014/main" id="{CE500048-BCB5-9B4A-A66E-44D30B0B4D4B}"/>
              </a:ext>
            </a:extLst>
          </p:cNvPr>
          <p:cNvSpPr>
            <a:spLocks noGrp="1"/>
          </p:cNvSpPr>
          <p:nvPr>
            <p:ph type="sldNum" sz="quarter" idx="11"/>
          </p:nvPr>
        </p:nvSpPr>
        <p:spPr/>
        <p:txBody>
          <a:bodyPr/>
          <a:lstStyle/>
          <a:p>
            <a:fld id="{D57F1E4F-1CFF-5643-939E-217C01CDF565}" type="slidenum">
              <a:rPr lang="en-US" smtClean="0"/>
              <a:pPr/>
              <a:t>‹#›</a:t>
            </a:fld>
            <a:endParaRPr lang="en-US" dirty="0"/>
          </a:p>
        </p:txBody>
      </p:sp>
      <p:sp>
        <p:nvSpPr>
          <p:cNvPr id="4" name="Title 3">
            <a:extLst>
              <a:ext uri="{FF2B5EF4-FFF2-40B4-BE49-F238E27FC236}">
                <a16:creationId xmlns:a16="http://schemas.microsoft.com/office/drawing/2014/main" id="{4A946D8F-914A-9243-A0FE-3CBE64B9DD52}"/>
              </a:ext>
            </a:extLst>
          </p:cNvPr>
          <p:cNvSpPr>
            <a:spLocks noGrp="1"/>
          </p:cNvSpPr>
          <p:nvPr>
            <p:ph type="title"/>
          </p:nvPr>
        </p:nvSpPr>
        <p:spPr/>
        <p:txBody>
          <a:bodyPr/>
          <a:lstStyle>
            <a:lvl1pPr>
              <a:defRPr>
                <a:solidFill>
                  <a:srgbClr val="002060"/>
                </a:solidFill>
              </a:defRPr>
            </a:lvl1pPr>
          </a:lstStyle>
          <a:p>
            <a:r>
              <a:rPr lang="en-US"/>
              <a:t>Click to edit Master title style</a:t>
            </a:r>
          </a:p>
        </p:txBody>
      </p:sp>
      <p:sp>
        <p:nvSpPr>
          <p:cNvPr id="5" name="Content Placeholder 2">
            <a:extLst>
              <a:ext uri="{FF2B5EF4-FFF2-40B4-BE49-F238E27FC236}">
                <a16:creationId xmlns:a16="http://schemas.microsoft.com/office/drawing/2014/main" id="{F2AFA5DB-FA87-AA49-8A31-AEA2FFD43FDE}"/>
              </a:ext>
            </a:extLst>
          </p:cNvPr>
          <p:cNvSpPr>
            <a:spLocks noGrp="1"/>
          </p:cNvSpPr>
          <p:nvPr>
            <p:ph idx="1"/>
          </p:nvPr>
        </p:nvSpPr>
        <p:spPr>
          <a:xfrm>
            <a:off x="515939" y="1808164"/>
            <a:ext cx="11160125" cy="4429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2600671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userDrawn="1">
  <p:cSld name="CLOSING_OD">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email">
            <a:extLst>
              <a:ext uri="{28A0092B-C50C-407E-A947-70E740481C1C}">
                <a14:useLocalDpi xmlns:a14="http://schemas.microsoft.com/office/drawing/2010/main"/>
              </a:ext>
            </a:extLst>
          </a:blip>
          <a:srcRect b="18140"/>
          <a:stretch/>
        </p:blipFill>
        <p:spPr>
          <a:xfrm>
            <a:off x="1" y="5679809"/>
            <a:ext cx="12198571" cy="1178195"/>
          </a:xfrm>
          <a:prstGeom prst="rect">
            <a:avLst/>
          </a:prstGeom>
        </p:spPr>
      </p:pic>
      <p:sp>
        <p:nvSpPr>
          <p:cNvPr id="3" name="TextBox 2"/>
          <p:cNvSpPr txBox="1"/>
          <p:nvPr userDrawn="1"/>
        </p:nvSpPr>
        <p:spPr>
          <a:xfrm>
            <a:off x="515938" y="3684236"/>
            <a:ext cx="4513263" cy="1569660"/>
          </a:xfrm>
          <a:prstGeom prst="rect">
            <a:avLst/>
          </a:prstGeom>
          <a:noFill/>
        </p:spPr>
        <p:txBody>
          <a:bodyPr wrap="square" rtlCol="0">
            <a:spAutoFit/>
          </a:bodyPr>
          <a:lstStyle/>
          <a:p>
            <a:pPr marL="0" marR="0" lvl="0" indent="0" algn="l" defTabSz="457171"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695E4A"/>
                </a:solidFill>
                <a:effectLst/>
                <a:uLnTx/>
                <a:uFillTx/>
                <a:latin typeface="Calibri" panose="020F0502020204030204" pitchFamily="34" charset="0"/>
                <a:ea typeface="+mn-ea"/>
                <a:cs typeface="+mn-cs"/>
              </a:rPr>
              <a:t>For more information, contact CDC</a:t>
            </a:r>
            <a:br>
              <a:rPr kumimoji="0" lang="en-US" sz="1200" b="0" i="0" u="none" strike="noStrike" kern="1200" cap="none" spc="0" normalizeH="0" baseline="0" noProof="0" dirty="0">
                <a:ln>
                  <a:noFill/>
                </a:ln>
                <a:solidFill>
                  <a:srgbClr val="695E4A"/>
                </a:solidFill>
                <a:effectLst/>
                <a:uLnTx/>
                <a:uFillTx/>
                <a:latin typeface="Calibri" panose="020F0502020204030204" pitchFamily="34" charset="0"/>
                <a:ea typeface="+mn-ea"/>
                <a:cs typeface="+mn-cs"/>
              </a:rPr>
            </a:br>
            <a:r>
              <a:rPr kumimoji="0" lang="en-US" sz="1200" b="0" i="0" u="none" strike="noStrike" kern="1200" cap="none" spc="0" normalizeH="0" baseline="0" noProof="0" dirty="0">
                <a:ln>
                  <a:noFill/>
                </a:ln>
                <a:solidFill>
                  <a:srgbClr val="695E4A"/>
                </a:solidFill>
                <a:effectLst/>
                <a:uLnTx/>
                <a:uFillTx/>
                <a:latin typeface="Calibri" panose="020F0502020204030204" pitchFamily="34" charset="0"/>
                <a:ea typeface="+mn-ea"/>
                <a:cs typeface="+mn-cs"/>
              </a:rPr>
              <a:t>1-800-CDC-INFO (232-4636)</a:t>
            </a:r>
            <a:br>
              <a:rPr kumimoji="0" lang="en-US" sz="1200" b="0" i="0" u="none" strike="noStrike" kern="1200" cap="none" spc="0" normalizeH="0" baseline="0" noProof="0" dirty="0">
                <a:ln>
                  <a:noFill/>
                </a:ln>
                <a:solidFill>
                  <a:srgbClr val="695E4A"/>
                </a:solidFill>
                <a:effectLst/>
                <a:uLnTx/>
                <a:uFillTx/>
                <a:latin typeface="Calibri" panose="020F0502020204030204" pitchFamily="34" charset="0"/>
                <a:ea typeface="+mn-ea"/>
                <a:cs typeface="+mn-cs"/>
              </a:rPr>
            </a:br>
            <a:r>
              <a:rPr kumimoji="0" lang="en-US" sz="1200" b="0" i="0" u="none" strike="noStrike" kern="1200" cap="none" spc="0" normalizeH="0" baseline="0" noProof="0" dirty="0">
                <a:ln>
                  <a:noFill/>
                </a:ln>
                <a:solidFill>
                  <a:srgbClr val="695E4A"/>
                </a:solidFill>
                <a:effectLst/>
                <a:uLnTx/>
                <a:uFillTx/>
                <a:latin typeface="Calibri" panose="020F0502020204030204" pitchFamily="34" charset="0"/>
                <a:ea typeface="+mn-ea"/>
                <a:cs typeface="+mn-cs"/>
              </a:rPr>
              <a:t>TTY:  1-888-232-6348    www.cdc.gov</a:t>
            </a:r>
            <a:br>
              <a:rPr kumimoji="0" lang="en-US" sz="1200" b="0" i="0" u="none" strike="noStrike" kern="1200" cap="none" spc="0" normalizeH="0" baseline="0" noProof="0" dirty="0">
                <a:ln>
                  <a:noFill/>
                </a:ln>
                <a:solidFill>
                  <a:srgbClr val="695E4A"/>
                </a:solidFill>
                <a:effectLst/>
                <a:uLnTx/>
                <a:uFillTx/>
                <a:latin typeface="Calibri" panose="020F0502020204030204" pitchFamily="34" charset="0"/>
                <a:ea typeface="+mn-ea"/>
                <a:cs typeface="+mn-cs"/>
              </a:rPr>
            </a:br>
            <a:br>
              <a:rPr kumimoji="0" lang="en-US" sz="1200" b="0" i="0" u="none" strike="noStrike" kern="1200" cap="none" spc="0" normalizeH="0" baseline="0" noProof="0" dirty="0">
                <a:ln>
                  <a:noFill/>
                </a:ln>
                <a:solidFill>
                  <a:srgbClr val="695E4A"/>
                </a:solidFill>
                <a:effectLst/>
                <a:uLnTx/>
                <a:uFillTx/>
                <a:latin typeface="Calibri" panose="020F0502020204030204" pitchFamily="34" charset="0"/>
                <a:ea typeface="+mn-ea"/>
                <a:cs typeface="+mn-cs"/>
              </a:rPr>
            </a:br>
            <a:br>
              <a:rPr kumimoji="0" lang="en-US" sz="1200" b="0" i="0" u="none" strike="noStrike" kern="1200" cap="none" spc="0" normalizeH="0" baseline="0" noProof="0" dirty="0">
                <a:ln>
                  <a:noFill/>
                </a:ln>
                <a:solidFill>
                  <a:srgbClr val="695E4A"/>
                </a:solidFill>
                <a:effectLst/>
                <a:uLnTx/>
                <a:uFillTx/>
                <a:latin typeface="Calibri" panose="020F0502020204030204" pitchFamily="34" charset="0"/>
                <a:ea typeface="+mn-ea"/>
                <a:cs typeface="+mn-cs"/>
              </a:rPr>
            </a:br>
            <a:r>
              <a:rPr kumimoji="0" lang="en-US" sz="1200" b="0" i="0" u="none" strike="noStrike" kern="1200" cap="none" spc="0" normalizeH="0" baseline="0" noProof="0" dirty="0">
                <a:ln>
                  <a:noFill/>
                </a:ln>
                <a:solidFill>
                  <a:srgbClr val="695E4A"/>
                </a:solidFill>
                <a:effectLst/>
                <a:uLnTx/>
                <a:uFillTx/>
                <a:latin typeface="Calibri" panose="020F0502020204030204" pitchFamily="34" charset="0"/>
                <a:ea typeface="+mn-ea"/>
                <a:cs typeface="+mn-cs"/>
              </a:rPr>
              <a:t>The findings and conclusions in this report are those of the authors and do not necessarily represent the official position of the Centers for Disease Control and Prevention.</a:t>
            </a:r>
          </a:p>
        </p:txBody>
      </p:sp>
      <p:sp>
        <p:nvSpPr>
          <p:cNvPr id="2" name="Rectangle 1">
            <a:extLst>
              <a:ext uri="{FF2B5EF4-FFF2-40B4-BE49-F238E27FC236}">
                <a16:creationId xmlns:a16="http://schemas.microsoft.com/office/drawing/2014/main" id="{A0E155CA-4526-C04B-8D42-987BBDCBECA7}"/>
              </a:ext>
            </a:extLst>
          </p:cNvPr>
          <p:cNvSpPr/>
          <p:nvPr userDrawn="1"/>
        </p:nvSpPr>
        <p:spPr>
          <a:xfrm>
            <a:off x="0" y="5679805"/>
            <a:ext cx="12192000" cy="1178195"/>
          </a:xfrm>
          <a:prstGeom prst="rect">
            <a:avLst/>
          </a:prstGeom>
          <a:solidFill>
            <a:schemeClr val="dk1">
              <a:alpha val="69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800" dirty="0"/>
          </a:p>
        </p:txBody>
      </p:sp>
      <p:pic>
        <p:nvPicPr>
          <p:cNvPr id="6" name="Picture 5" descr="logos: United States Department of Health and Human Services (USDHHS), CDC (Centers for Disease Control and Prevention)">
            <a:extLst>
              <a:ext uri="{FF2B5EF4-FFF2-40B4-BE49-F238E27FC236}">
                <a16:creationId xmlns:a16="http://schemas.microsoft.com/office/drawing/2014/main" id="{5DA62C17-6DC5-4B4D-B995-D03A3E4826F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421995" y="5806373"/>
            <a:ext cx="1684687" cy="942771"/>
          </a:xfrm>
          <a:prstGeom prst="rect">
            <a:avLst/>
          </a:prstGeom>
        </p:spPr>
      </p:pic>
    </p:spTree>
    <p:extLst>
      <p:ext uri="{BB962C8B-B14F-4D97-AF65-F5344CB8AC3E}">
        <p14:creationId xmlns:p14="http://schemas.microsoft.com/office/powerpoint/2010/main" val="17400784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18" Type="http://schemas.openxmlformats.org/officeDocument/2006/relationships/slideLayout" Target="../slideLayouts/slideLayout31.xml"/><Relationship Id="rId26" Type="http://schemas.openxmlformats.org/officeDocument/2006/relationships/slideLayout" Target="../slideLayouts/slideLayout39.xml"/><Relationship Id="rId3" Type="http://schemas.openxmlformats.org/officeDocument/2006/relationships/slideLayout" Target="../slideLayouts/slideLayout16.xml"/><Relationship Id="rId21" Type="http://schemas.openxmlformats.org/officeDocument/2006/relationships/slideLayout" Target="../slideLayouts/slideLayout34.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slideLayout" Target="../slideLayouts/slideLayout30.xml"/><Relationship Id="rId25" Type="http://schemas.openxmlformats.org/officeDocument/2006/relationships/slideLayout" Target="../slideLayouts/slideLayout38.xml"/><Relationship Id="rId2" Type="http://schemas.openxmlformats.org/officeDocument/2006/relationships/slideLayout" Target="../slideLayouts/slideLayout15.xml"/><Relationship Id="rId16" Type="http://schemas.openxmlformats.org/officeDocument/2006/relationships/slideLayout" Target="../slideLayouts/slideLayout29.xml"/><Relationship Id="rId20" Type="http://schemas.openxmlformats.org/officeDocument/2006/relationships/slideLayout" Target="../slideLayouts/slideLayout33.xml"/><Relationship Id="rId29" Type="http://schemas.openxmlformats.org/officeDocument/2006/relationships/theme" Target="../theme/theme2.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24" Type="http://schemas.openxmlformats.org/officeDocument/2006/relationships/slideLayout" Target="../slideLayouts/slideLayout37.xml"/><Relationship Id="rId5" Type="http://schemas.openxmlformats.org/officeDocument/2006/relationships/slideLayout" Target="../slideLayouts/slideLayout18.xml"/><Relationship Id="rId15" Type="http://schemas.openxmlformats.org/officeDocument/2006/relationships/slideLayout" Target="../slideLayouts/slideLayout28.xml"/><Relationship Id="rId23" Type="http://schemas.openxmlformats.org/officeDocument/2006/relationships/slideLayout" Target="../slideLayouts/slideLayout36.xml"/><Relationship Id="rId28" Type="http://schemas.openxmlformats.org/officeDocument/2006/relationships/slideLayout" Target="../slideLayouts/slideLayout41.xml"/><Relationship Id="rId10" Type="http://schemas.openxmlformats.org/officeDocument/2006/relationships/slideLayout" Target="../slideLayouts/slideLayout23.xml"/><Relationship Id="rId19" Type="http://schemas.openxmlformats.org/officeDocument/2006/relationships/slideLayout" Target="../slideLayouts/slideLayout32.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 Id="rId22" Type="http://schemas.openxmlformats.org/officeDocument/2006/relationships/slideLayout" Target="../slideLayouts/slideLayout35.xml"/><Relationship Id="rId27" Type="http://schemas.openxmlformats.org/officeDocument/2006/relationships/slideLayout" Target="../slideLayouts/slideLayout40.xml"/><Relationship Id="rId30" Type="http://schemas.openxmlformats.org/officeDocument/2006/relationships/image" Target="../media/image1.w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9.xml"/><Relationship Id="rId13" Type="http://schemas.openxmlformats.org/officeDocument/2006/relationships/slideLayout" Target="../slideLayouts/slideLayout54.xml"/><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slideLayout" Target="../slideLayouts/slideLayout53.xml"/><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slideLayout" Target="../slideLayouts/slideLayout52.xml"/><Relationship Id="rId5" Type="http://schemas.openxmlformats.org/officeDocument/2006/relationships/slideLayout" Target="../slideLayouts/slideLayout46.xml"/><Relationship Id="rId15" Type="http://schemas.openxmlformats.org/officeDocument/2006/relationships/theme" Target="../theme/theme3.xml"/><Relationship Id="rId10" Type="http://schemas.openxmlformats.org/officeDocument/2006/relationships/slideLayout" Target="../slideLayouts/slideLayout51.xml"/><Relationship Id="rId4" Type="http://schemas.openxmlformats.org/officeDocument/2006/relationships/slideLayout" Target="../slideLayouts/slideLayout45.xml"/><Relationship Id="rId9" Type="http://schemas.openxmlformats.org/officeDocument/2006/relationships/slideLayout" Target="../slideLayouts/slideLayout50.xml"/><Relationship Id="rId14" Type="http://schemas.openxmlformats.org/officeDocument/2006/relationships/slideLayout" Target="../slideLayouts/slideLayout5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67586" name="Group 2"/>
          <p:cNvGrpSpPr>
            <a:grpSpLocks/>
          </p:cNvGrpSpPr>
          <p:nvPr/>
        </p:nvGrpSpPr>
        <p:grpSpPr bwMode="auto">
          <a:xfrm>
            <a:off x="1" y="6350"/>
            <a:ext cx="12187767" cy="6851650"/>
            <a:chOff x="0" y="4"/>
            <a:chExt cx="5758" cy="4316"/>
          </a:xfrm>
        </p:grpSpPr>
        <p:sp>
          <p:nvSpPr>
            <p:cNvPr id="67587" name="Freeform 3"/>
            <p:cNvSpPr>
              <a:spLocks/>
            </p:cNvSpPr>
            <p:nvPr/>
          </p:nvSpPr>
          <p:spPr bwMode="hidden">
            <a:xfrm>
              <a:off x="558" y="1161"/>
              <a:ext cx="5200" cy="3159"/>
            </a:xfrm>
            <a:custGeom>
              <a:avLst/>
              <a:gdLst/>
              <a:ahLst/>
              <a:cxnLst>
                <a:cxn ang="0">
                  <a:pos x="0" y="3159"/>
                </a:cxn>
                <a:cxn ang="0">
                  <a:pos x="5184" y="3159"/>
                </a:cxn>
                <a:cxn ang="0">
                  <a:pos x="5184" y="0"/>
                </a:cxn>
                <a:cxn ang="0">
                  <a:pos x="0" y="0"/>
                </a:cxn>
                <a:cxn ang="0">
                  <a:pos x="0" y="3159"/>
                </a:cxn>
                <a:cxn ang="0">
                  <a:pos x="0" y="3159"/>
                </a:cxn>
              </a:cxnLst>
              <a:rect l="0" t="0" r="r" b="b"/>
              <a:pathLst>
                <a:path w="5184" h="3159">
                  <a:moveTo>
                    <a:pt x="0" y="3159"/>
                  </a:moveTo>
                  <a:lnTo>
                    <a:pt x="5184" y="3159"/>
                  </a:lnTo>
                  <a:lnTo>
                    <a:pt x="5184" y="0"/>
                  </a:lnTo>
                  <a:lnTo>
                    <a:pt x="0" y="0"/>
                  </a:lnTo>
                  <a:lnTo>
                    <a:pt x="0" y="3159"/>
                  </a:lnTo>
                  <a:lnTo>
                    <a:pt x="0" y="3159"/>
                  </a:lnTo>
                  <a:close/>
                </a:path>
              </a:pathLst>
            </a:custGeom>
            <a:gradFill rotWithShape="0">
              <a:gsLst>
                <a:gs pos="0">
                  <a:schemeClr val="bg1"/>
                </a:gs>
                <a:gs pos="100000">
                  <a:schemeClr val="bg2"/>
                </a:gs>
              </a:gsLst>
              <a:lin ang="0" scaled="1"/>
            </a:gradFill>
            <a:ln w="9525">
              <a:noFill/>
              <a:round/>
              <a:headEnd/>
              <a:tailEnd/>
            </a:ln>
          </p:spPr>
          <p:txBody>
            <a:bodyPr/>
            <a:lstStyle/>
            <a:p>
              <a:endParaRPr lang="en-US"/>
            </a:p>
          </p:txBody>
        </p:sp>
        <p:sp>
          <p:nvSpPr>
            <p:cNvPr id="67588" name="Freeform 4"/>
            <p:cNvSpPr>
              <a:spLocks/>
            </p:cNvSpPr>
            <p:nvPr/>
          </p:nvSpPr>
          <p:spPr bwMode="hidden">
            <a:xfrm>
              <a:off x="0" y="1161"/>
              <a:ext cx="558" cy="3159"/>
            </a:xfrm>
            <a:custGeom>
              <a:avLst/>
              <a:gdLst/>
              <a:ahLst/>
              <a:cxnLst>
                <a:cxn ang="0">
                  <a:pos x="0" y="0"/>
                </a:cxn>
                <a:cxn ang="0">
                  <a:pos x="0" y="3159"/>
                </a:cxn>
                <a:cxn ang="0">
                  <a:pos x="556" y="3159"/>
                </a:cxn>
                <a:cxn ang="0">
                  <a:pos x="556" y="0"/>
                </a:cxn>
                <a:cxn ang="0">
                  <a:pos x="0" y="0"/>
                </a:cxn>
                <a:cxn ang="0">
                  <a:pos x="0" y="0"/>
                </a:cxn>
              </a:cxnLst>
              <a:rect l="0" t="0" r="r" b="b"/>
              <a:pathLst>
                <a:path w="556" h="3159">
                  <a:moveTo>
                    <a:pt x="0" y="0"/>
                  </a:moveTo>
                  <a:lnTo>
                    <a:pt x="0" y="3159"/>
                  </a:lnTo>
                  <a:lnTo>
                    <a:pt x="556" y="3159"/>
                  </a:lnTo>
                  <a:lnTo>
                    <a:pt x="556" y="0"/>
                  </a:lnTo>
                  <a:lnTo>
                    <a:pt x="0" y="0"/>
                  </a:lnTo>
                  <a:lnTo>
                    <a:pt x="0" y="0"/>
                  </a:lnTo>
                  <a:close/>
                </a:path>
              </a:pathLst>
            </a:custGeom>
            <a:gradFill rotWithShape="0">
              <a:gsLst>
                <a:gs pos="0">
                  <a:schemeClr val="bg1"/>
                </a:gs>
                <a:gs pos="100000">
                  <a:schemeClr val="bg2"/>
                </a:gs>
              </a:gsLst>
              <a:lin ang="5400000" scaled="1"/>
            </a:gradFill>
            <a:ln w="9525">
              <a:noFill/>
              <a:round/>
              <a:headEnd/>
              <a:tailEnd/>
            </a:ln>
          </p:spPr>
          <p:txBody>
            <a:bodyPr/>
            <a:lstStyle/>
            <a:p>
              <a:endParaRPr lang="en-US"/>
            </a:p>
          </p:txBody>
        </p:sp>
        <p:grpSp>
          <p:nvGrpSpPr>
            <p:cNvPr id="67589" name="Group 5"/>
            <p:cNvGrpSpPr>
              <a:grpSpLocks/>
            </p:cNvGrpSpPr>
            <p:nvPr userDrawn="1"/>
          </p:nvGrpSpPr>
          <p:grpSpPr bwMode="auto">
            <a:xfrm>
              <a:off x="0" y="4"/>
              <a:ext cx="5758" cy="4316"/>
              <a:chOff x="0" y="4"/>
              <a:chExt cx="5758" cy="4316"/>
            </a:xfrm>
          </p:grpSpPr>
          <p:sp>
            <p:nvSpPr>
              <p:cNvPr id="67590" name="Freeform 6"/>
              <p:cNvSpPr>
                <a:spLocks/>
              </p:cNvSpPr>
              <p:nvPr/>
            </p:nvSpPr>
            <p:spPr bwMode="ltGray">
              <a:xfrm>
                <a:off x="552" y="4"/>
                <a:ext cx="12" cy="695"/>
              </a:xfrm>
              <a:custGeom>
                <a:avLst/>
                <a:gdLst/>
                <a:ahLst/>
                <a:cxnLst>
                  <a:cxn ang="0">
                    <a:pos x="12" y="0"/>
                  </a:cxn>
                  <a:cxn ang="0">
                    <a:pos x="0" y="0"/>
                  </a:cxn>
                  <a:cxn ang="0">
                    <a:pos x="0" y="695"/>
                  </a:cxn>
                  <a:cxn ang="0">
                    <a:pos x="12" y="695"/>
                  </a:cxn>
                  <a:cxn ang="0">
                    <a:pos x="12" y="0"/>
                  </a:cxn>
                  <a:cxn ang="0">
                    <a:pos x="12" y="0"/>
                  </a:cxn>
                </a:cxnLst>
                <a:rect l="0" t="0" r="r" b="b"/>
                <a:pathLst>
                  <a:path w="12" h="695">
                    <a:moveTo>
                      <a:pt x="12" y="0"/>
                    </a:moveTo>
                    <a:lnTo>
                      <a:pt x="0" y="0"/>
                    </a:lnTo>
                    <a:lnTo>
                      <a:pt x="0" y="695"/>
                    </a:lnTo>
                    <a:lnTo>
                      <a:pt x="12" y="695"/>
                    </a:lnTo>
                    <a:lnTo>
                      <a:pt x="12" y="0"/>
                    </a:lnTo>
                    <a:lnTo>
                      <a:pt x="12" y="0"/>
                    </a:lnTo>
                    <a:close/>
                  </a:path>
                </a:pathLst>
              </a:custGeom>
              <a:gradFill rotWithShape="0">
                <a:gsLst>
                  <a:gs pos="0">
                    <a:schemeClr val="bg1"/>
                  </a:gs>
                  <a:gs pos="100000">
                    <a:schemeClr val="bg2"/>
                  </a:gs>
                </a:gsLst>
                <a:lin ang="5400000" scaled="1"/>
              </a:gradFill>
              <a:ln w="9525">
                <a:noFill/>
                <a:round/>
                <a:headEnd/>
                <a:tailEnd/>
              </a:ln>
            </p:spPr>
            <p:txBody>
              <a:bodyPr/>
              <a:lstStyle/>
              <a:p>
                <a:endParaRPr lang="en-US"/>
              </a:p>
            </p:txBody>
          </p:sp>
          <p:sp>
            <p:nvSpPr>
              <p:cNvPr id="67591" name="Freeform 7"/>
              <p:cNvSpPr>
                <a:spLocks/>
              </p:cNvSpPr>
              <p:nvPr/>
            </p:nvSpPr>
            <p:spPr bwMode="ltGray">
              <a:xfrm>
                <a:off x="552" y="1623"/>
                <a:ext cx="12" cy="2697"/>
              </a:xfrm>
              <a:custGeom>
                <a:avLst/>
                <a:gdLst/>
                <a:ahLst/>
                <a:cxnLst>
                  <a:cxn ang="0">
                    <a:pos x="0" y="2697"/>
                  </a:cxn>
                  <a:cxn ang="0">
                    <a:pos x="12" y="2697"/>
                  </a:cxn>
                  <a:cxn ang="0">
                    <a:pos x="12" y="0"/>
                  </a:cxn>
                  <a:cxn ang="0">
                    <a:pos x="0" y="0"/>
                  </a:cxn>
                  <a:cxn ang="0">
                    <a:pos x="0" y="2697"/>
                  </a:cxn>
                  <a:cxn ang="0">
                    <a:pos x="0" y="2697"/>
                  </a:cxn>
                </a:cxnLst>
                <a:rect l="0" t="0" r="r" b="b"/>
                <a:pathLst>
                  <a:path w="12" h="2697">
                    <a:moveTo>
                      <a:pt x="0" y="2697"/>
                    </a:moveTo>
                    <a:lnTo>
                      <a:pt x="12" y="2697"/>
                    </a:lnTo>
                    <a:lnTo>
                      <a:pt x="12" y="0"/>
                    </a:lnTo>
                    <a:lnTo>
                      <a:pt x="0" y="0"/>
                    </a:lnTo>
                    <a:lnTo>
                      <a:pt x="0" y="2697"/>
                    </a:lnTo>
                    <a:lnTo>
                      <a:pt x="0" y="2697"/>
                    </a:lnTo>
                    <a:close/>
                  </a:path>
                </a:pathLst>
              </a:custGeom>
              <a:gradFill rotWithShape="0">
                <a:gsLst>
                  <a:gs pos="0">
                    <a:schemeClr val="bg2"/>
                  </a:gs>
                  <a:gs pos="100000">
                    <a:schemeClr val="bg1"/>
                  </a:gs>
                </a:gsLst>
                <a:lin ang="5400000" scaled="1"/>
              </a:gradFill>
              <a:ln w="9525">
                <a:noFill/>
                <a:round/>
                <a:headEnd/>
                <a:tailEnd/>
              </a:ln>
            </p:spPr>
            <p:txBody>
              <a:bodyPr/>
              <a:lstStyle/>
              <a:p>
                <a:endParaRPr lang="en-US"/>
              </a:p>
            </p:txBody>
          </p:sp>
          <p:sp>
            <p:nvSpPr>
              <p:cNvPr id="67592" name="Freeform 8"/>
              <p:cNvSpPr>
                <a:spLocks/>
              </p:cNvSpPr>
              <p:nvPr/>
            </p:nvSpPr>
            <p:spPr bwMode="ltGray">
              <a:xfrm>
                <a:off x="1019" y="1155"/>
                <a:ext cx="4739" cy="12"/>
              </a:xfrm>
              <a:custGeom>
                <a:avLst/>
                <a:gdLst/>
                <a:ahLst/>
                <a:cxnLst>
                  <a:cxn ang="0">
                    <a:pos x="4724" y="0"/>
                  </a:cxn>
                  <a:cxn ang="0">
                    <a:pos x="0" y="0"/>
                  </a:cxn>
                  <a:cxn ang="0">
                    <a:pos x="0" y="12"/>
                  </a:cxn>
                  <a:cxn ang="0">
                    <a:pos x="4724" y="12"/>
                  </a:cxn>
                  <a:cxn ang="0">
                    <a:pos x="4724" y="0"/>
                  </a:cxn>
                  <a:cxn ang="0">
                    <a:pos x="4724" y="0"/>
                  </a:cxn>
                </a:cxnLst>
                <a:rect l="0" t="0" r="r" b="b"/>
                <a:pathLst>
                  <a:path w="4724" h="12">
                    <a:moveTo>
                      <a:pt x="4724" y="0"/>
                    </a:moveTo>
                    <a:lnTo>
                      <a:pt x="0" y="0"/>
                    </a:lnTo>
                    <a:lnTo>
                      <a:pt x="0" y="12"/>
                    </a:lnTo>
                    <a:lnTo>
                      <a:pt x="4724" y="12"/>
                    </a:lnTo>
                    <a:lnTo>
                      <a:pt x="4724" y="0"/>
                    </a:lnTo>
                    <a:lnTo>
                      <a:pt x="4724" y="0"/>
                    </a:lnTo>
                    <a:close/>
                  </a:path>
                </a:pathLst>
              </a:custGeom>
              <a:gradFill rotWithShape="0">
                <a:gsLst>
                  <a:gs pos="0">
                    <a:schemeClr val="bg2"/>
                  </a:gs>
                  <a:gs pos="100000">
                    <a:schemeClr val="bg1"/>
                  </a:gs>
                </a:gsLst>
                <a:lin ang="0" scaled="1"/>
              </a:gradFill>
              <a:ln w="9525">
                <a:noFill/>
                <a:round/>
                <a:headEnd/>
                <a:tailEnd/>
              </a:ln>
            </p:spPr>
            <p:txBody>
              <a:bodyPr/>
              <a:lstStyle/>
              <a:p>
                <a:endParaRPr lang="en-US"/>
              </a:p>
            </p:txBody>
          </p:sp>
          <p:sp>
            <p:nvSpPr>
              <p:cNvPr id="67593" name="Freeform 9"/>
              <p:cNvSpPr>
                <a:spLocks/>
              </p:cNvSpPr>
              <p:nvPr/>
            </p:nvSpPr>
            <p:spPr bwMode="ltGray">
              <a:xfrm>
                <a:off x="552" y="1371"/>
                <a:ext cx="12" cy="252"/>
              </a:xfrm>
              <a:custGeom>
                <a:avLst/>
                <a:gdLst/>
                <a:ahLst/>
                <a:cxnLst>
                  <a:cxn ang="0">
                    <a:pos x="0" y="252"/>
                  </a:cxn>
                  <a:cxn ang="0">
                    <a:pos x="12" y="252"/>
                  </a:cxn>
                  <a:cxn ang="0">
                    <a:pos x="12" y="0"/>
                  </a:cxn>
                  <a:cxn ang="0">
                    <a:pos x="0" y="0"/>
                  </a:cxn>
                  <a:cxn ang="0">
                    <a:pos x="0" y="252"/>
                  </a:cxn>
                  <a:cxn ang="0">
                    <a:pos x="0" y="252"/>
                  </a:cxn>
                </a:cxnLst>
                <a:rect l="0" t="0" r="r" b="b"/>
                <a:pathLst>
                  <a:path w="12" h="252">
                    <a:moveTo>
                      <a:pt x="0" y="252"/>
                    </a:moveTo>
                    <a:lnTo>
                      <a:pt x="12" y="252"/>
                    </a:lnTo>
                    <a:lnTo>
                      <a:pt x="12" y="0"/>
                    </a:lnTo>
                    <a:lnTo>
                      <a:pt x="0" y="0"/>
                    </a:lnTo>
                    <a:lnTo>
                      <a:pt x="0" y="252"/>
                    </a:lnTo>
                    <a:lnTo>
                      <a:pt x="0" y="252"/>
                    </a:lnTo>
                    <a:close/>
                  </a:path>
                </a:pathLst>
              </a:custGeom>
              <a:gradFill rotWithShape="0">
                <a:gsLst>
                  <a:gs pos="0">
                    <a:schemeClr val="accent2"/>
                  </a:gs>
                  <a:gs pos="100000">
                    <a:schemeClr val="bg2"/>
                  </a:gs>
                </a:gsLst>
                <a:lin ang="5400000" scaled="1"/>
              </a:gradFill>
              <a:ln w="9525">
                <a:noFill/>
                <a:round/>
                <a:headEnd/>
                <a:tailEnd/>
              </a:ln>
            </p:spPr>
            <p:txBody>
              <a:bodyPr/>
              <a:lstStyle/>
              <a:p>
                <a:endParaRPr lang="en-US"/>
              </a:p>
            </p:txBody>
          </p:sp>
          <p:sp>
            <p:nvSpPr>
              <p:cNvPr id="67594" name="Freeform 10"/>
              <p:cNvSpPr>
                <a:spLocks/>
              </p:cNvSpPr>
              <p:nvPr/>
            </p:nvSpPr>
            <p:spPr bwMode="ltGray">
              <a:xfrm>
                <a:off x="552" y="699"/>
                <a:ext cx="12" cy="252"/>
              </a:xfrm>
              <a:custGeom>
                <a:avLst/>
                <a:gdLst/>
                <a:ahLst/>
                <a:cxnLst>
                  <a:cxn ang="0">
                    <a:pos x="12" y="0"/>
                  </a:cxn>
                  <a:cxn ang="0">
                    <a:pos x="0" y="0"/>
                  </a:cxn>
                  <a:cxn ang="0">
                    <a:pos x="0" y="252"/>
                  </a:cxn>
                  <a:cxn ang="0">
                    <a:pos x="12" y="252"/>
                  </a:cxn>
                  <a:cxn ang="0">
                    <a:pos x="12" y="0"/>
                  </a:cxn>
                  <a:cxn ang="0">
                    <a:pos x="12" y="0"/>
                  </a:cxn>
                </a:cxnLst>
                <a:rect l="0" t="0" r="r" b="b"/>
                <a:pathLst>
                  <a:path w="12" h="252">
                    <a:moveTo>
                      <a:pt x="12" y="0"/>
                    </a:moveTo>
                    <a:lnTo>
                      <a:pt x="0" y="0"/>
                    </a:lnTo>
                    <a:lnTo>
                      <a:pt x="0" y="252"/>
                    </a:lnTo>
                    <a:lnTo>
                      <a:pt x="12" y="252"/>
                    </a:lnTo>
                    <a:lnTo>
                      <a:pt x="12" y="0"/>
                    </a:lnTo>
                    <a:lnTo>
                      <a:pt x="12" y="0"/>
                    </a:lnTo>
                    <a:close/>
                  </a:path>
                </a:pathLst>
              </a:custGeom>
              <a:gradFill rotWithShape="0">
                <a:gsLst>
                  <a:gs pos="0">
                    <a:schemeClr val="bg2"/>
                  </a:gs>
                  <a:gs pos="100000">
                    <a:schemeClr val="accent2"/>
                  </a:gs>
                </a:gsLst>
                <a:lin ang="5400000" scaled="1"/>
              </a:gradFill>
              <a:ln w="9525">
                <a:noFill/>
                <a:round/>
                <a:headEnd/>
                <a:tailEnd/>
              </a:ln>
            </p:spPr>
            <p:txBody>
              <a:bodyPr/>
              <a:lstStyle/>
              <a:p>
                <a:endParaRPr lang="en-US"/>
              </a:p>
            </p:txBody>
          </p:sp>
          <p:sp>
            <p:nvSpPr>
              <p:cNvPr id="67595" name="Freeform 11"/>
              <p:cNvSpPr>
                <a:spLocks/>
              </p:cNvSpPr>
              <p:nvPr/>
            </p:nvSpPr>
            <p:spPr bwMode="ltGray">
              <a:xfrm>
                <a:off x="552" y="951"/>
                <a:ext cx="12" cy="420"/>
              </a:xfrm>
              <a:custGeom>
                <a:avLst/>
                <a:gdLst/>
                <a:ahLst/>
                <a:cxnLst>
                  <a:cxn ang="0">
                    <a:pos x="0" y="0"/>
                  </a:cxn>
                  <a:cxn ang="0">
                    <a:pos x="0" y="420"/>
                  </a:cxn>
                  <a:cxn ang="0">
                    <a:pos x="12" y="420"/>
                  </a:cxn>
                  <a:cxn ang="0">
                    <a:pos x="12" y="0"/>
                  </a:cxn>
                  <a:cxn ang="0">
                    <a:pos x="0" y="0"/>
                  </a:cxn>
                  <a:cxn ang="0">
                    <a:pos x="0" y="0"/>
                  </a:cxn>
                </a:cxnLst>
                <a:rect l="0" t="0" r="r" b="b"/>
                <a:pathLst>
                  <a:path w="12" h="420">
                    <a:moveTo>
                      <a:pt x="0" y="0"/>
                    </a:moveTo>
                    <a:lnTo>
                      <a:pt x="0" y="420"/>
                    </a:lnTo>
                    <a:lnTo>
                      <a:pt x="12" y="420"/>
                    </a:lnTo>
                    <a:lnTo>
                      <a:pt x="12" y="0"/>
                    </a:lnTo>
                    <a:lnTo>
                      <a:pt x="0" y="0"/>
                    </a:lnTo>
                    <a:lnTo>
                      <a:pt x="0" y="0"/>
                    </a:lnTo>
                    <a:close/>
                  </a:path>
                </a:pathLst>
              </a:custGeom>
              <a:gradFill rotWithShape="0">
                <a:gsLst>
                  <a:gs pos="0">
                    <a:schemeClr val="accent2"/>
                  </a:gs>
                  <a:gs pos="50000">
                    <a:schemeClr val="hlink"/>
                  </a:gs>
                  <a:gs pos="100000">
                    <a:schemeClr val="accent2"/>
                  </a:gs>
                </a:gsLst>
                <a:lin ang="5400000" scaled="1"/>
              </a:gradFill>
              <a:ln w="9525">
                <a:noFill/>
                <a:round/>
                <a:headEnd/>
                <a:tailEnd/>
              </a:ln>
            </p:spPr>
            <p:txBody>
              <a:bodyPr/>
              <a:lstStyle/>
              <a:p>
                <a:endParaRPr lang="en-US"/>
              </a:p>
            </p:txBody>
          </p:sp>
          <p:sp>
            <p:nvSpPr>
              <p:cNvPr id="67596" name="Freeform 12"/>
              <p:cNvSpPr>
                <a:spLocks/>
              </p:cNvSpPr>
              <p:nvPr/>
            </p:nvSpPr>
            <p:spPr bwMode="ltGray">
              <a:xfrm>
                <a:off x="0" y="1155"/>
                <a:ext cx="351" cy="12"/>
              </a:xfrm>
              <a:custGeom>
                <a:avLst/>
                <a:gdLst/>
                <a:ahLst/>
                <a:cxnLst>
                  <a:cxn ang="0">
                    <a:pos x="0" y="0"/>
                  </a:cxn>
                  <a:cxn ang="0">
                    <a:pos x="0" y="12"/>
                  </a:cxn>
                  <a:cxn ang="0">
                    <a:pos x="251" y="12"/>
                  </a:cxn>
                  <a:cxn ang="0">
                    <a:pos x="251" y="0"/>
                  </a:cxn>
                  <a:cxn ang="0">
                    <a:pos x="0" y="0"/>
                  </a:cxn>
                  <a:cxn ang="0">
                    <a:pos x="0" y="0"/>
                  </a:cxn>
                </a:cxnLst>
                <a:rect l="0" t="0" r="r" b="b"/>
                <a:pathLst>
                  <a:path w="251" h="12">
                    <a:moveTo>
                      <a:pt x="0" y="0"/>
                    </a:moveTo>
                    <a:lnTo>
                      <a:pt x="0" y="12"/>
                    </a:lnTo>
                    <a:lnTo>
                      <a:pt x="251" y="12"/>
                    </a:lnTo>
                    <a:lnTo>
                      <a:pt x="251" y="0"/>
                    </a:lnTo>
                    <a:lnTo>
                      <a:pt x="0" y="0"/>
                    </a:lnTo>
                    <a:lnTo>
                      <a:pt x="0" y="0"/>
                    </a:lnTo>
                    <a:close/>
                  </a:path>
                </a:pathLst>
              </a:custGeom>
              <a:gradFill rotWithShape="0">
                <a:gsLst>
                  <a:gs pos="0">
                    <a:schemeClr val="bg2"/>
                  </a:gs>
                  <a:gs pos="100000">
                    <a:schemeClr val="accent2"/>
                  </a:gs>
                </a:gsLst>
                <a:lin ang="0" scaled="1"/>
              </a:gradFill>
              <a:ln w="9525">
                <a:noFill/>
                <a:round/>
                <a:headEnd/>
                <a:tailEnd/>
              </a:ln>
            </p:spPr>
            <p:txBody>
              <a:bodyPr/>
              <a:lstStyle/>
              <a:p>
                <a:endParaRPr lang="en-US"/>
              </a:p>
            </p:txBody>
          </p:sp>
          <p:sp>
            <p:nvSpPr>
              <p:cNvPr id="67597" name="Freeform 13"/>
              <p:cNvSpPr>
                <a:spLocks/>
              </p:cNvSpPr>
              <p:nvPr/>
            </p:nvSpPr>
            <p:spPr bwMode="ltGray">
              <a:xfrm>
                <a:off x="767" y="1155"/>
                <a:ext cx="252" cy="12"/>
              </a:xfrm>
              <a:custGeom>
                <a:avLst/>
                <a:gdLst/>
                <a:ahLst/>
                <a:cxnLst>
                  <a:cxn ang="0">
                    <a:pos x="251" y="0"/>
                  </a:cxn>
                  <a:cxn ang="0">
                    <a:pos x="0" y="0"/>
                  </a:cxn>
                  <a:cxn ang="0">
                    <a:pos x="0" y="12"/>
                  </a:cxn>
                  <a:cxn ang="0">
                    <a:pos x="251" y="12"/>
                  </a:cxn>
                  <a:cxn ang="0">
                    <a:pos x="251" y="0"/>
                  </a:cxn>
                  <a:cxn ang="0">
                    <a:pos x="251" y="0"/>
                  </a:cxn>
                </a:cxnLst>
                <a:rect l="0" t="0" r="r" b="b"/>
                <a:pathLst>
                  <a:path w="251" h="12">
                    <a:moveTo>
                      <a:pt x="251" y="0"/>
                    </a:moveTo>
                    <a:lnTo>
                      <a:pt x="0" y="0"/>
                    </a:lnTo>
                    <a:lnTo>
                      <a:pt x="0" y="12"/>
                    </a:lnTo>
                    <a:lnTo>
                      <a:pt x="251" y="12"/>
                    </a:lnTo>
                    <a:lnTo>
                      <a:pt x="251" y="0"/>
                    </a:lnTo>
                    <a:lnTo>
                      <a:pt x="251" y="0"/>
                    </a:lnTo>
                    <a:close/>
                  </a:path>
                </a:pathLst>
              </a:custGeom>
              <a:gradFill rotWithShape="0">
                <a:gsLst>
                  <a:gs pos="0">
                    <a:schemeClr val="accent2"/>
                  </a:gs>
                  <a:gs pos="100000">
                    <a:schemeClr val="bg2"/>
                  </a:gs>
                </a:gsLst>
                <a:lin ang="0" scaled="1"/>
              </a:gradFill>
              <a:ln w="9525">
                <a:noFill/>
                <a:round/>
                <a:headEnd/>
                <a:tailEnd/>
              </a:ln>
            </p:spPr>
            <p:txBody>
              <a:bodyPr/>
              <a:lstStyle/>
              <a:p>
                <a:endParaRPr lang="en-US"/>
              </a:p>
            </p:txBody>
          </p:sp>
          <p:sp>
            <p:nvSpPr>
              <p:cNvPr id="67598" name="Freeform 14"/>
              <p:cNvSpPr>
                <a:spLocks/>
              </p:cNvSpPr>
              <p:nvPr/>
            </p:nvSpPr>
            <p:spPr bwMode="ltGray">
              <a:xfrm>
                <a:off x="348" y="1155"/>
                <a:ext cx="419" cy="12"/>
              </a:xfrm>
              <a:custGeom>
                <a:avLst/>
                <a:gdLst/>
                <a:ahLst/>
                <a:cxnLst>
                  <a:cxn ang="0">
                    <a:pos x="0" y="0"/>
                  </a:cxn>
                  <a:cxn ang="0">
                    <a:pos x="0" y="12"/>
                  </a:cxn>
                  <a:cxn ang="0">
                    <a:pos x="418" y="12"/>
                  </a:cxn>
                  <a:cxn ang="0">
                    <a:pos x="418" y="0"/>
                  </a:cxn>
                  <a:cxn ang="0">
                    <a:pos x="0" y="0"/>
                  </a:cxn>
                  <a:cxn ang="0">
                    <a:pos x="0" y="0"/>
                  </a:cxn>
                </a:cxnLst>
                <a:rect l="0" t="0" r="r" b="b"/>
                <a:pathLst>
                  <a:path w="418" h="12">
                    <a:moveTo>
                      <a:pt x="0" y="0"/>
                    </a:moveTo>
                    <a:lnTo>
                      <a:pt x="0" y="12"/>
                    </a:lnTo>
                    <a:lnTo>
                      <a:pt x="418" y="12"/>
                    </a:lnTo>
                    <a:lnTo>
                      <a:pt x="418" y="0"/>
                    </a:lnTo>
                    <a:lnTo>
                      <a:pt x="0" y="0"/>
                    </a:lnTo>
                    <a:lnTo>
                      <a:pt x="0" y="0"/>
                    </a:lnTo>
                    <a:close/>
                  </a:path>
                </a:pathLst>
              </a:custGeom>
              <a:gradFill rotWithShape="0">
                <a:gsLst>
                  <a:gs pos="0">
                    <a:schemeClr val="accent2"/>
                  </a:gs>
                  <a:gs pos="50000">
                    <a:schemeClr val="hlink"/>
                  </a:gs>
                  <a:gs pos="100000">
                    <a:schemeClr val="accent2"/>
                  </a:gs>
                </a:gsLst>
                <a:lin ang="0" scaled="1"/>
              </a:gradFill>
              <a:ln w="9525">
                <a:noFill/>
                <a:round/>
                <a:headEnd/>
                <a:tailEnd/>
              </a:ln>
            </p:spPr>
            <p:txBody>
              <a:bodyPr/>
              <a:lstStyle/>
              <a:p>
                <a:endParaRPr lang="en-US"/>
              </a:p>
            </p:txBody>
          </p:sp>
        </p:grpSp>
      </p:grpSp>
      <p:sp>
        <p:nvSpPr>
          <p:cNvPr id="67599" name="Rectangle 15"/>
          <p:cNvSpPr>
            <a:spLocks noGrp="1" noChangeArrowheads="1"/>
          </p:cNvSpPr>
          <p:nvPr>
            <p:ph type="title"/>
          </p:nvPr>
        </p:nvSpPr>
        <p:spPr bwMode="auto">
          <a:xfrm>
            <a:off x="1422400" y="304802"/>
            <a:ext cx="10058400" cy="143192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67600" name="Rectangle 16"/>
          <p:cNvSpPr>
            <a:spLocks noGrp="1" noChangeArrowheads="1"/>
          </p:cNvSpPr>
          <p:nvPr>
            <p:ph type="body" idx="1"/>
          </p:nvPr>
        </p:nvSpPr>
        <p:spPr bwMode="auto">
          <a:xfrm>
            <a:off x="1422400" y="1981200"/>
            <a:ext cx="10058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7601" name="Rectangle 17"/>
          <p:cNvSpPr>
            <a:spLocks noGrp="1" noChangeArrowheads="1"/>
          </p:cNvSpPr>
          <p:nvPr>
            <p:ph type="dt" sz="half" idx="2"/>
          </p:nvPr>
        </p:nvSpPr>
        <p:spPr bwMode="auto">
          <a:xfrm>
            <a:off x="14224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a:effectLst>
                  <a:outerShdw blurRad="38100" dist="38100" dir="2700000" algn="tl">
                    <a:srgbClr val="000000"/>
                  </a:outerShdw>
                </a:effectLst>
              </a:defRPr>
            </a:lvl1pPr>
          </a:lstStyle>
          <a:p>
            <a:endParaRPr lang="en-US"/>
          </a:p>
        </p:txBody>
      </p:sp>
      <p:sp>
        <p:nvSpPr>
          <p:cNvPr id="67602" name="Rectangle 18"/>
          <p:cNvSpPr>
            <a:spLocks noGrp="1" noChangeArrowheads="1"/>
          </p:cNvSpPr>
          <p:nvPr>
            <p:ph type="ftr" sz="quarter" idx="3"/>
          </p:nvPr>
        </p:nvSpPr>
        <p:spPr bwMode="auto">
          <a:xfrm>
            <a:off x="4572000" y="6248400"/>
            <a:ext cx="3860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a:effectLst>
                  <a:outerShdw blurRad="38100" dist="38100" dir="2700000" algn="tl">
                    <a:srgbClr val="000000"/>
                  </a:outerShdw>
                </a:effectLst>
              </a:defRPr>
            </a:lvl1pPr>
          </a:lstStyle>
          <a:p>
            <a:endParaRPr lang="en-US"/>
          </a:p>
        </p:txBody>
      </p:sp>
      <p:sp>
        <p:nvSpPr>
          <p:cNvPr id="67603" name="Rectangle 19"/>
          <p:cNvSpPr>
            <a:spLocks noGrp="1" noChangeArrowheads="1"/>
          </p:cNvSpPr>
          <p:nvPr>
            <p:ph type="sldNum" sz="quarter" idx="4"/>
          </p:nvPr>
        </p:nvSpPr>
        <p:spPr bwMode="auto">
          <a:xfrm>
            <a:off x="89408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a:effectLst>
                  <a:outerShdw blurRad="38100" dist="38100" dir="2700000" algn="tl">
                    <a:srgbClr val="000000"/>
                  </a:outerShdw>
                </a:effectLst>
              </a:defRPr>
            </a:lvl1pPr>
          </a:lstStyle>
          <a:p>
            <a:fld id="{B5C49257-3B8C-43D4-A307-69973178758F}" type="slidenum">
              <a:rPr lang="en-US"/>
              <a:pPr/>
              <a:t>‹#›</a:t>
            </a:fld>
            <a:endParaRPr lang="en-US"/>
          </a:p>
        </p:txBody>
      </p:sp>
    </p:spTree>
  </p:cSld>
  <p:clrMap bg1="dk2" tx1="lt1" bg2="dk1" tx2="lt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Lst>
  <p:txStyles>
    <p:titleStyle>
      <a:lvl1pPr algn="l" rtl="0" fontAlgn="base">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l" rtl="0" fontAlgn="base">
        <a:spcBef>
          <a:spcPct val="0"/>
        </a:spcBef>
        <a:spcAft>
          <a:spcPct val="0"/>
        </a:spcAft>
        <a:defRPr sz="4400" b="1">
          <a:solidFill>
            <a:schemeClr val="tx2"/>
          </a:solidFill>
          <a:effectLst>
            <a:outerShdw blurRad="38100" dist="38100" dir="2700000" algn="tl">
              <a:srgbClr val="000000"/>
            </a:outerShdw>
          </a:effectLst>
          <a:latin typeface="Tahoma" pitchFamily="34" charset="0"/>
        </a:defRPr>
      </a:lvl2pPr>
      <a:lvl3pPr algn="l" rtl="0" fontAlgn="base">
        <a:spcBef>
          <a:spcPct val="0"/>
        </a:spcBef>
        <a:spcAft>
          <a:spcPct val="0"/>
        </a:spcAft>
        <a:defRPr sz="4400" b="1">
          <a:solidFill>
            <a:schemeClr val="tx2"/>
          </a:solidFill>
          <a:effectLst>
            <a:outerShdw blurRad="38100" dist="38100" dir="2700000" algn="tl">
              <a:srgbClr val="000000"/>
            </a:outerShdw>
          </a:effectLst>
          <a:latin typeface="Tahoma" pitchFamily="34" charset="0"/>
        </a:defRPr>
      </a:lvl3pPr>
      <a:lvl4pPr algn="l" rtl="0" fontAlgn="base">
        <a:spcBef>
          <a:spcPct val="0"/>
        </a:spcBef>
        <a:spcAft>
          <a:spcPct val="0"/>
        </a:spcAft>
        <a:defRPr sz="4400" b="1">
          <a:solidFill>
            <a:schemeClr val="tx2"/>
          </a:solidFill>
          <a:effectLst>
            <a:outerShdw blurRad="38100" dist="38100" dir="2700000" algn="tl">
              <a:srgbClr val="000000"/>
            </a:outerShdw>
          </a:effectLst>
          <a:latin typeface="Tahoma" pitchFamily="34" charset="0"/>
        </a:defRPr>
      </a:lvl4pPr>
      <a:lvl5pPr algn="l" rtl="0" fontAlgn="base">
        <a:spcBef>
          <a:spcPct val="0"/>
        </a:spcBef>
        <a:spcAft>
          <a:spcPct val="0"/>
        </a:spcAft>
        <a:defRPr sz="4400" b="1">
          <a:solidFill>
            <a:schemeClr val="tx2"/>
          </a:solidFill>
          <a:effectLst>
            <a:outerShdw blurRad="38100" dist="38100" dir="2700000" algn="tl">
              <a:srgbClr val="000000"/>
            </a:outerShdw>
          </a:effectLst>
          <a:latin typeface="Tahoma" pitchFamily="34" charset="0"/>
        </a:defRPr>
      </a:lvl5pPr>
      <a:lvl6pPr marL="457200" algn="l" rtl="0" fontAlgn="base">
        <a:spcBef>
          <a:spcPct val="0"/>
        </a:spcBef>
        <a:spcAft>
          <a:spcPct val="0"/>
        </a:spcAft>
        <a:defRPr sz="4400" b="1">
          <a:solidFill>
            <a:schemeClr val="tx2"/>
          </a:solidFill>
          <a:effectLst>
            <a:outerShdw blurRad="38100" dist="38100" dir="2700000" algn="tl">
              <a:srgbClr val="000000"/>
            </a:outerShdw>
          </a:effectLst>
          <a:latin typeface="Tahoma" pitchFamily="34" charset="0"/>
        </a:defRPr>
      </a:lvl6pPr>
      <a:lvl7pPr marL="914400" algn="l" rtl="0" fontAlgn="base">
        <a:spcBef>
          <a:spcPct val="0"/>
        </a:spcBef>
        <a:spcAft>
          <a:spcPct val="0"/>
        </a:spcAft>
        <a:defRPr sz="4400" b="1">
          <a:solidFill>
            <a:schemeClr val="tx2"/>
          </a:solidFill>
          <a:effectLst>
            <a:outerShdw blurRad="38100" dist="38100" dir="2700000" algn="tl">
              <a:srgbClr val="000000"/>
            </a:outerShdw>
          </a:effectLst>
          <a:latin typeface="Tahoma" pitchFamily="34" charset="0"/>
        </a:defRPr>
      </a:lvl7pPr>
      <a:lvl8pPr marL="1371600" algn="l" rtl="0" fontAlgn="base">
        <a:spcBef>
          <a:spcPct val="0"/>
        </a:spcBef>
        <a:spcAft>
          <a:spcPct val="0"/>
        </a:spcAft>
        <a:defRPr sz="4400" b="1">
          <a:solidFill>
            <a:schemeClr val="tx2"/>
          </a:solidFill>
          <a:effectLst>
            <a:outerShdw blurRad="38100" dist="38100" dir="2700000" algn="tl">
              <a:srgbClr val="000000"/>
            </a:outerShdw>
          </a:effectLst>
          <a:latin typeface="Tahoma" pitchFamily="34" charset="0"/>
        </a:defRPr>
      </a:lvl8pPr>
      <a:lvl9pPr marL="1828800" algn="l" rtl="0" fontAlgn="base">
        <a:spcBef>
          <a:spcPct val="0"/>
        </a:spcBef>
        <a:spcAft>
          <a:spcPct val="0"/>
        </a:spcAft>
        <a:defRPr sz="4400" b="1">
          <a:solidFill>
            <a:schemeClr val="tx2"/>
          </a:solidFill>
          <a:effectLst>
            <a:outerShdw blurRad="38100" dist="38100" dir="2700000" algn="tl">
              <a:srgbClr val="000000"/>
            </a:outerShdw>
          </a:effectLst>
          <a:latin typeface="Tahoma" pitchFamily="34" charset="0"/>
        </a:defRPr>
      </a:lvl9pPr>
    </p:titleStyle>
    <p:bodyStyle>
      <a:lvl1pPr marL="342900" indent="-342900" algn="l" rtl="0" fontAlgn="base">
        <a:spcBef>
          <a:spcPct val="20000"/>
        </a:spcBef>
        <a:spcAft>
          <a:spcPct val="0"/>
        </a:spcAft>
        <a:buClr>
          <a:schemeClr val="hlink"/>
        </a:buClr>
        <a:buSzPct val="70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lr>
          <a:schemeClr val="tx1"/>
        </a:buClr>
        <a:buChar char="–"/>
        <a:defRPr sz="2800">
          <a:solidFill>
            <a:schemeClr val="tx1"/>
          </a:solidFill>
          <a:effectLst>
            <a:outerShdw blurRad="38100" dist="38100" dir="2700000" algn="tl">
              <a:srgbClr val="000000"/>
            </a:outerShdw>
          </a:effectLst>
          <a:latin typeface="+mn-lt"/>
        </a:defRPr>
      </a:lvl2pPr>
      <a:lvl3pPr marL="1143000" indent="-228600" algn="l" rtl="0" fontAlgn="base">
        <a:spcBef>
          <a:spcPct val="20000"/>
        </a:spcBef>
        <a:spcAft>
          <a:spcPct val="0"/>
        </a:spcAft>
        <a:buClr>
          <a:schemeClr val="hlink"/>
        </a:buClr>
        <a:buSzPct val="70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fontAlgn="base">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mn-lt"/>
        </a:defRPr>
      </a:lvl4pPr>
      <a:lvl5pPr marL="20574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Text Placeholder 3"/>
          <p:cNvSpPr>
            <a:spLocks noGrp="1"/>
          </p:cNvSpPr>
          <p:nvPr>
            <p:ph type="body" idx="1"/>
          </p:nvPr>
        </p:nvSpPr>
        <p:spPr>
          <a:xfrm>
            <a:off x="612915" y="1868561"/>
            <a:ext cx="10850220" cy="3909393"/>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2" name="Slide Number Placeholder 6"/>
          <p:cNvSpPr>
            <a:spLocks noGrp="1"/>
          </p:cNvSpPr>
          <p:nvPr>
            <p:ph type="sldNum" sz="quarter" idx="4"/>
          </p:nvPr>
        </p:nvSpPr>
        <p:spPr>
          <a:xfrm>
            <a:off x="362810" y="6453510"/>
            <a:ext cx="328081" cy="155233"/>
          </a:xfrm>
          <a:prstGeom prst="rect">
            <a:avLst/>
          </a:prstGeom>
        </p:spPr>
        <p:txBody>
          <a:bodyPr vert="horz" wrap="square" lIns="0" tIns="0" rIns="0" bIns="0" rtlCol="0" anchor="b" anchorCtr="0"/>
          <a:lstStyle>
            <a:lvl1pPr algn="l">
              <a:defRPr sz="933" i="0">
                <a:solidFill>
                  <a:schemeClr val="tx1"/>
                </a:solidFill>
                <a:latin typeface="Arial" pitchFamily="34" charset="0"/>
                <a:cs typeface="Arial" pitchFamily="34" charset="0"/>
              </a:defRPr>
            </a:lvl1pPr>
          </a:lstStyle>
          <a:p>
            <a:fld id="{7BCC8D0D-EAEC-449D-9161-023DFF90F2E2}" type="slidenum">
              <a:rPr lang="en-US" smtClean="0"/>
              <a:pPr/>
              <a:t>‹#›</a:t>
            </a:fld>
            <a:endParaRPr lang="en-US" dirty="0"/>
          </a:p>
        </p:txBody>
      </p:sp>
      <p:cxnSp>
        <p:nvCxnSpPr>
          <p:cNvPr id="36" name="Straight Connector 35"/>
          <p:cNvCxnSpPr/>
          <p:nvPr userDrawn="1"/>
        </p:nvCxnSpPr>
        <p:spPr>
          <a:xfrm>
            <a:off x="486837" y="6250080"/>
            <a:ext cx="11218335" cy="0"/>
          </a:xfrm>
          <a:prstGeom prst="line">
            <a:avLst/>
          </a:prstGeom>
          <a:noFill/>
          <a:ln w="3175" cap="flat">
            <a:solidFill>
              <a:srgbClr val="052049"/>
            </a:solidFill>
            <a:prstDash val="solid"/>
            <a:miter lim="800000"/>
            <a:headEnd/>
            <a:tailEnd/>
          </a:ln>
          <a:extLst>
            <a:ext uri="{909E8E84-426E-40DD-AFC4-6F175D3DCCD1}">
              <a14:hiddenFill xmlns:a14="http://schemas.microsoft.com/office/drawing/2010/main">
                <a:noFill/>
              </a14:hiddenFill>
            </a:ext>
          </a:extLst>
        </p:spPr>
      </p:cxnSp>
      <p:cxnSp>
        <p:nvCxnSpPr>
          <p:cNvPr id="9" name="Straight Connector 8"/>
          <p:cNvCxnSpPr/>
          <p:nvPr userDrawn="1"/>
        </p:nvCxnSpPr>
        <p:spPr>
          <a:xfrm>
            <a:off x="370417" y="6250080"/>
            <a:ext cx="11460480" cy="0"/>
          </a:xfrm>
          <a:prstGeom prst="line">
            <a:avLst/>
          </a:prstGeom>
          <a:noFill/>
          <a:ln w="3175" cap="flat">
            <a:solidFill>
              <a:srgbClr val="052049"/>
            </a:solidFill>
            <a:prstDash val="solid"/>
            <a:miter lim="800000"/>
            <a:headEnd/>
            <a:tailEnd/>
          </a:ln>
          <a:extLst>
            <a:ext uri="{909E8E84-426E-40DD-AFC4-6F175D3DCCD1}">
              <a14:hiddenFill xmlns:a14="http://schemas.microsoft.com/office/drawing/2010/main">
                <a:noFill/>
              </a14:hiddenFill>
            </a:ext>
          </a:extLst>
        </p:spPr>
      </p:cxnSp>
      <p:pic>
        <p:nvPicPr>
          <p:cNvPr id="5" name="Picture 4">
            <a:extLst>
              <a:ext uri="{FF2B5EF4-FFF2-40B4-BE49-F238E27FC236}">
                <a16:creationId xmlns:a16="http://schemas.microsoft.com/office/drawing/2014/main" id="{90E3D883-D455-1646-B061-DC31439EF7F0}"/>
              </a:ext>
            </a:extLst>
          </p:cNvPr>
          <p:cNvPicPr>
            <a:picLocks noChangeAspect="1"/>
          </p:cNvPicPr>
          <p:nvPr userDrawn="1"/>
        </p:nvPicPr>
        <p:blipFill>
          <a:blip r:embed="rId30"/>
          <a:stretch>
            <a:fillRect/>
          </a:stretch>
        </p:blipFill>
        <p:spPr>
          <a:xfrm>
            <a:off x="11192936" y="6405040"/>
            <a:ext cx="635001" cy="305153"/>
          </a:xfrm>
          <a:prstGeom prst="rect">
            <a:avLst/>
          </a:prstGeom>
        </p:spPr>
      </p:pic>
    </p:spTree>
    <p:extLst>
      <p:ext uri="{BB962C8B-B14F-4D97-AF65-F5344CB8AC3E}">
        <p14:creationId xmlns:p14="http://schemas.microsoft.com/office/powerpoint/2010/main" val="3250902124"/>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 id="2147483705" r:id="rId15"/>
    <p:sldLayoutId id="2147483706" r:id="rId16"/>
    <p:sldLayoutId id="2147483707" r:id="rId17"/>
    <p:sldLayoutId id="2147483708" r:id="rId18"/>
    <p:sldLayoutId id="2147483709" r:id="rId19"/>
    <p:sldLayoutId id="2147483710" r:id="rId20"/>
    <p:sldLayoutId id="2147483711" r:id="rId21"/>
    <p:sldLayoutId id="2147483712" r:id="rId22"/>
    <p:sldLayoutId id="2147483713" r:id="rId23"/>
    <p:sldLayoutId id="2147483714" r:id="rId24"/>
    <p:sldLayoutId id="2147483715" r:id="rId25"/>
    <p:sldLayoutId id="2147483716" r:id="rId26"/>
    <p:sldLayoutId id="2147483717" r:id="rId27"/>
    <p:sldLayoutId id="2147483718" r:id="rId28"/>
  </p:sldLayoutIdLst>
  <p:transition>
    <p:fade/>
  </p:transition>
  <p:hf hdr="0"/>
  <p:txStyles>
    <p:titleStyle>
      <a:lvl1pPr algn="l" defTabSz="1219139" rtl="0" eaLnBrk="1" latinLnBrk="0" hangingPunct="1">
        <a:lnSpc>
          <a:spcPct val="85000"/>
        </a:lnSpc>
        <a:spcBef>
          <a:spcPct val="0"/>
        </a:spcBef>
        <a:buNone/>
        <a:defRPr lang="en-US" sz="3733" b="0" kern="1200" cap="none" spc="0" baseline="0" dirty="0" smtClean="0">
          <a:solidFill>
            <a:schemeClr val="tx1"/>
          </a:solidFill>
          <a:latin typeface="+mj-lt"/>
          <a:ea typeface="+mj-ea"/>
          <a:cs typeface="Arial" pitchFamily="34" charset="0"/>
        </a:defRPr>
      </a:lvl1pPr>
    </p:titleStyle>
    <p:bodyStyle>
      <a:lvl1pPr marL="393679" indent="-393679" algn="l" defTabSz="853397" rtl="0" eaLnBrk="1" latinLnBrk="0" hangingPunct="1">
        <a:lnSpc>
          <a:spcPct val="100000"/>
        </a:lnSpc>
        <a:spcBef>
          <a:spcPts val="0"/>
        </a:spcBef>
        <a:spcAft>
          <a:spcPts val="1333"/>
        </a:spcAft>
        <a:buClr>
          <a:schemeClr val="accent1"/>
        </a:buClr>
        <a:buSzPct val="80000"/>
        <a:buFont typeface="Wingdings" charset="2"/>
        <a:buChar char="§"/>
        <a:tabLst/>
        <a:defRPr lang="en-US" sz="2933" b="0" kern="1200" dirty="0" smtClean="0">
          <a:solidFill>
            <a:schemeClr val="tx1"/>
          </a:solidFill>
          <a:latin typeface="+mn-lt"/>
          <a:ea typeface="+mn-ea"/>
          <a:cs typeface="+mn-cs"/>
        </a:defRPr>
      </a:lvl1pPr>
      <a:lvl2pPr marL="772546" indent="-378865" algn="l" defTabSz="853397" rtl="0" eaLnBrk="1" latinLnBrk="0" hangingPunct="1">
        <a:lnSpc>
          <a:spcPct val="100000"/>
        </a:lnSpc>
        <a:spcBef>
          <a:spcPts val="0"/>
        </a:spcBef>
        <a:spcAft>
          <a:spcPts val="1333"/>
        </a:spcAft>
        <a:buClr>
          <a:schemeClr val="accent5">
            <a:lumMod val="50000"/>
          </a:schemeClr>
        </a:buClr>
        <a:buSzPct val="100000"/>
        <a:buFont typeface=".AppleSystemUIFont" charset="0"/>
        <a:buChar char="-"/>
        <a:tabLst/>
        <a:defRPr lang="en-US" sz="2667" b="0" kern="1200" dirty="0" smtClean="0">
          <a:solidFill>
            <a:schemeClr val="tx1"/>
          </a:solidFill>
          <a:latin typeface="+mn-lt"/>
          <a:ea typeface="+mn-ea"/>
          <a:cs typeface="+mn-cs"/>
        </a:defRPr>
      </a:lvl2pPr>
      <a:lvl3pPr marL="1075214" indent="-302670" algn="l" defTabSz="853397" rtl="0" eaLnBrk="1" latinLnBrk="0" hangingPunct="1">
        <a:lnSpc>
          <a:spcPct val="100000"/>
        </a:lnSpc>
        <a:spcBef>
          <a:spcPts val="0"/>
        </a:spcBef>
        <a:spcAft>
          <a:spcPts val="1333"/>
        </a:spcAft>
        <a:buClr>
          <a:schemeClr val="accent1"/>
        </a:buClr>
        <a:buSzPct val="80000"/>
        <a:buFont typeface="Wingdings" charset="2"/>
        <a:buChar char="§"/>
        <a:tabLst/>
        <a:defRPr lang="en-US" sz="2400" b="0" kern="1200" dirty="0" smtClean="0">
          <a:solidFill>
            <a:schemeClr val="tx1"/>
          </a:solidFill>
          <a:latin typeface="+mn-lt"/>
          <a:ea typeface="+mn-ea"/>
          <a:cs typeface="+mn-cs"/>
        </a:defRPr>
      </a:lvl3pPr>
      <a:lvl4pPr marL="1371531" indent="-296319" algn="l" defTabSz="853397" rtl="0" eaLnBrk="1" latinLnBrk="0" hangingPunct="1">
        <a:lnSpc>
          <a:spcPct val="100000"/>
        </a:lnSpc>
        <a:spcBef>
          <a:spcPts val="0"/>
        </a:spcBef>
        <a:spcAft>
          <a:spcPts val="1333"/>
        </a:spcAft>
        <a:buClr>
          <a:schemeClr val="accent5">
            <a:lumMod val="50000"/>
          </a:schemeClr>
        </a:buClr>
        <a:buSzPct val="100000"/>
        <a:buFont typeface=".AppleSystemUIFont" charset="0"/>
        <a:buChar char="-"/>
        <a:tabLst/>
        <a:defRPr lang="en-US" sz="2133" b="0" kern="1200" dirty="0" smtClean="0">
          <a:solidFill>
            <a:schemeClr val="tx1"/>
          </a:solidFill>
          <a:latin typeface="+mn-lt"/>
          <a:ea typeface="+mn-ea"/>
          <a:cs typeface="+mn-cs"/>
        </a:defRPr>
      </a:lvl4pPr>
      <a:lvl5pPr marL="1750396" indent="-302670" algn="l" defTabSz="853397" rtl="0" eaLnBrk="1" latinLnBrk="0" hangingPunct="1">
        <a:lnSpc>
          <a:spcPct val="100000"/>
        </a:lnSpc>
        <a:spcBef>
          <a:spcPts val="0"/>
        </a:spcBef>
        <a:spcAft>
          <a:spcPts val="1333"/>
        </a:spcAft>
        <a:buClr>
          <a:schemeClr val="accent1"/>
        </a:buClr>
        <a:buSzPct val="80000"/>
        <a:buFont typeface="Wingdings" charset="2"/>
        <a:buChar char="§"/>
        <a:defRPr lang="en-US" sz="1867" b="0" kern="1200" dirty="0">
          <a:solidFill>
            <a:schemeClr val="tx1"/>
          </a:solidFill>
          <a:latin typeface="+mn-lt"/>
          <a:ea typeface="+mn-ea"/>
          <a:cs typeface="+mn-cs"/>
        </a:defRPr>
      </a:lvl5pPr>
      <a:lvl6pPr marL="3352632" indent="-304784" algn="l" defTabSz="1219139"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202" indent="-304784" algn="l" defTabSz="1219139"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771" indent="-304784" algn="l" defTabSz="1219139"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341" indent="-304784" algn="l" defTabSz="1219139"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39" rtl="0" eaLnBrk="1" latinLnBrk="0" hangingPunct="1">
        <a:defRPr sz="2400" kern="1200">
          <a:solidFill>
            <a:schemeClr val="tx1"/>
          </a:solidFill>
          <a:latin typeface="+mn-lt"/>
          <a:ea typeface="+mn-ea"/>
          <a:cs typeface="+mn-cs"/>
        </a:defRPr>
      </a:lvl1pPr>
      <a:lvl2pPr marL="609570" algn="l" defTabSz="1219139" rtl="0" eaLnBrk="1" latinLnBrk="0" hangingPunct="1">
        <a:defRPr sz="2400" kern="1200">
          <a:solidFill>
            <a:schemeClr val="tx1"/>
          </a:solidFill>
          <a:latin typeface="+mn-lt"/>
          <a:ea typeface="+mn-ea"/>
          <a:cs typeface="+mn-cs"/>
        </a:defRPr>
      </a:lvl2pPr>
      <a:lvl3pPr marL="1219139" algn="l" defTabSz="1219139" rtl="0" eaLnBrk="1" latinLnBrk="0" hangingPunct="1">
        <a:defRPr sz="2400" kern="1200">
          <a:solidFill>
            <a:schemeClr val="tx1"/>
          </a:solidFill>
          <a:latin typeface="+mn-lt"/>
          <a:ea typeface="+mn-ea"/>
          <a:cs typeface="+mn-cs"/>
        </a:defRPr>
      </a:lvl3pPr>
      <a:lvl4pPr marL="1828709" algn="l" defTabSz="1219139" rtl="0" eaLnBrk="1" latinLnBrk="0" hangingPunct="1">
        <a:defRPr sz="2400" kern="1200">
          <a:solidFill>
            <a:schemeClr val="tx1"/>
          </a:solidFill>
          <a:latin typeface="+mn-lt"/>
          <a:ea typeface="+mn-ea"/>
          <a:cs typeface="+mn-cs"/>
        </a:defRPr>
      </a:lvl4pPr>
      <a:lvl5pPr marL="2438278" algn="l" defTabSz="1219139" rtl="0" eaLnBrk="1" latinLnBrk="0" hangingPunct="1">
        <a:defRPr sz="2400" kern="1200">
          <a:solidFill>
            <a:schemeClr val="tx1"/>
          </a:solidFill>
          <a:latin typeface="+mn-lt"/>
          <a:ea typeface="+mn-ea"/>
          <a:cs typeface="+mn-cs"/>
        </a:defRPr>
      </a:lvl5pPr>
      <a:lvl6pPr marL="3047848" algn="l" defTabSz="1219139" rtl="0" eaLnBrk="1" latinLnBrk="0" hangingPunct="1">
        <a:defRPr sz="2400" kern="1200">
          <a:solidFill>
            <a:schemeClr val="tx1"/>
          </a:solidFill>
          <a:latin typeface="+mn-lt"/>
          <a:ea typeface="+mn-ea"/>
          <a:cs typeface="+mn-cs"/>
        </a:defRPr>
      </a:lvl6pPr>
      <a:lvl7pPr marL="3657417" algn="l" defTabSz="1219139" rtl="0" eaLnBrk="1" latinLnBrk="0" hangingPunct="1">
        <a:defRPr sz="2400" kern="1200">
          <a:solidFill>
            <a:schemeClr val="tx1"/>
          </a:solidFill>
          <a:latin typeface="+mn-lt"/>
          <a:ea typeface="+mn-ea"/>
          <a:cs typeface="+mn-cs"/>
        </a:defRPr>
      </a:lvl7pPr>
      <a:lvl8pPr marL="4266987" algn="l" defTabSz="1219139" rtl="0" eaLnBrk="1" latinLnBrk="0" hangingPunct="1">
        <a:defRPr sz="2400" kern="1200">
          <a:solidFill>
            <a:schemeClr val="tx1"/>
          </a:solidFill>
          <a:latin typeface="+mn-lt"/>
          <a:ea typeface="+mn-ea"/>
          <a:cs typeface="+mn-cs"/>
        </a:defRPr>
      </a:lvl8pPr>
      <a:lvl9pPr marL="4876557" algn="l" defTabSz="1219139"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026">
          <p15:clr>
            <a:srgbClr val="F26B43"/>
          </p15:clr>
        </p15:guide>
        <p15:guide id="2" orient="horz" pos="3168">
          <p15:clr>
            <a:srgbClr val="F26B43"/>
          </p15:clr>
        </p15:guide>
        <p15:guide id="3" pos="5288">
          <p15:clr>
            <a:srgbClr val="F26B43"/>
          </p15:clr>
        </p15:guide>
        <p15:guide id="4" pos="5588">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5938" y="570037"/>
            <a:ext cx="11160127" cy="1052073"/>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515938" y="1808163"/>
            <a:ext cx="11160127" cy="4429124"/>
          </a:xfrm>
          <a:prstGeom prst="rect">
            <a:avLst/>
          </a:prstGeom>
        </p:spPr>
        <p:txBody>
          <a:bodyPr vert="horz" lIns="91440" tIns="45720" rIns="91440" bIns="45720" rtlCol="0" anchor="ct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515939" y="6489700"/>
            <a:ext cx="10602269" cy="365125"/>
          </a:xfrm>
          <a:prstGeom prst="rect">
            <a:avLst/>
          </a:prstGeom>
        </p:spPr>
        <p:txBody>
          <a:bodyPr vert="horz" lIns="91440" tIns="45720" rIns="91440" bIns="45720" rtlCol="0" anchor="t"/>
          <a:lstStyle>
            <a:lvl1pPr algn="l">
              <a:defRPr sz="800" cap="none">
                <a:solidFill>
                  <a:schemeClr val="bg1">
                    <a:lumMod val="50000"/>
                  </a:schemeClr>
                </a:solidFill>
              </a:defRPr>
            </a:lvl1pPr>
          </a:lstStyle>
          <a:p>
            <a:endParaRPr lang="en-US" dirty="0"/>
          </a:p>
        </p:txBody>
      </p:sp>
      <p:sp>
        <p:nvSpPr>
          <p:cNvPr id="6" name="Slide Number Placeholder 5"/>
          <p:cNvSpPr>
            <a:spLocks noGrp="1"/>
          </p:cNvSpPr>
          <p:nvPr>
            <p:ph type="sldNum" sz="quarter" idx="4"/>
          </p:nvPr>
        </p:nvSpPr>
        <p:spPr>
          <a:xfrm>
            <a:off x="11118206" y="6492876"/>
            <a:ext cx="557855" cy="365125"/>
          </a:xfrm>
          <a:prstGeom prst="rect">
            <a:avLst/>
          </a:prstGeom>
        </p:spPr>
        <p:txBody>
          <a:bodyPr vert="horz" lIns="91440" tIns="45720" rIns="91440" bIns="45720" rtlCol="0" anchor="ctr"/>
          <a:lstStyle>
            <a:lvl1pPr algn="r">
              <a:defRPr sz="1000">
                <a:solidFill>
                  <a:schemeClr val="bg1">
                    <a:lumMod val="50000"/>
                  </a:schemeClr>
                </a:solidFill>
              </a:defRPr>
            </a:lvl1pPr>
          </a:lstStyle>
          <a:p>
            <a:fld id="{D57F1E4F-1CFF-5643-939E-217C01CDF565}" type="slidenum">
              <a:rPr lang="en-US" smtClean="0"/>
              <a:pPr/>
              <a:t>‹#›</a:t>
            </a:fld>
            <a:endParaRPr lang="en-US" dirty="0"/>
          </a:p>
        </p:txBody>
      </p:sp>
      <p:grpSp>
        <p:nvGrpSpPr>
          <p:cNvPr id="4" name="Group 3">
            <a:extLst>
              <a:ext uri="{FF2B5EF4-FFF2-40B4-BE49-F238E27FC236}">
                <a16:creationId xmlns:a16="http://schemas.microsoft.com/office/drawing/2014/main" id="{8D768C1E-9244-0D4C-806B-FA285AF3FD55}"/>
              </a:ext>
            </a:extLst>
          </p:cNvPr>
          <p:cNvGrpSpPr/>
          <p:nvPr userDrawn="1"/>
        </p:nvGrpSpPr>
        <p:grpSpPr>
          <a:xfrm>
            <a:off x="515938" y="365400"/>
            <a:ext cx="11160125" cy="104501"/>
            <a:chOff x="446535" y="453643"/>
            <a:chExt cx="11298932" cy="98554"/>
          </a:xfrm>
        </p:grpSpPr>
        <p:sp>
          <p:nvSpPr>
            <p:cNvPr id="9" name="Rectangle 8"/>
            <p:cNvSpPr/>
            <p:nvPr/>
          </p:nvSpPr>
          <p:spPr>
            <a:xfrm>
              <a:off x="446535"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1" name="Rectangle 10"/>
            <p:cNvSpPr/>
            <p:nvPr/>
          </p:nvSpPr>
          <p:spPr>
            <a:xfrm>
              <a:off x="4241831"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grpSp>
        <p:nvGrpSpPr>
          <p:cNvPr id="12" name="Group 11">
            <a:extLst>
              <a:ext uri="{FF2B5EF4-FFF2-40B4-BE49-F238E27FC236}">
                <a16:creationId xmlns:a16="http://schemas.microsoft.com/office/drawing/2014/main" id="{55BE4F3A-5CF4-9949-80FA-DF96CA122E83}"/>
              </a:ext>
              <a:ext uri="{C183D7F6-B498-43B3-948B-1728B52AA6E4}">
                <adec:decorative xmlns:adec="http://schemas.microsoft.com/office/drawing/2017/decorative" val="1"/>
              </a:ext>
            </a:extLst>
          </p:cNvPr>
          <p:cNvGrpSpPr/>
          <p:nvPr userDrawn="1"/>
        </p:nvGrpSpPr>
        <p:grpSpPr>
          <a:xfrm flipV="1">
            <a:off x="515938" y="6409966"/>
            <a:ext cx="11160127" cy="78863"/>
            <a:chOff x="446533" y="6478058"/>
            <a:chExt cx="11293175" cy="97720"/>
          </a:xfrm>
        </p:grpSpPr>
        <p:sp>
          <p:nvSpPr>
            <p:cNvPr id="13" name="Rectangle 12">
              <a:extLst>
                <a:ext uri="{FF2B5EF4-FFF2-40B4-BE49-F238E27FC236}">
                  <a16:creationId xmlns:a16="http://schemas.microsoft.com/office/drawing/2014/main" id="{A92CA68C-C427-E54D-81CD-408259BE3189}"/>
                </a:ext>
              </a:extLst>
            </p:cNvPr>
            <p:cNvSpPr/>
            <p:nvPr userDrawn="1"/>
          </p:nvSpPr>
          <p:spPr>
            <a:xfrm>
              <a:off x="446533" y="6478058"/>
              <a:ext cx="7148067" cy="97719"/>
            </a:xfrm>
            <a:prstGeom prst="rect">
              <a:avLst/>
            </a:prstGeom>
            <a:solidFill>
              <a:schemeClr val="accent1"/>
            </a:solidFill>
            <a:ln w="12700" cap="rnd" cmpd="sng" algn="ctr">
              <a:noFill/>
              <a:prstDash val="solid"/>
            </a:ln>
            <a:effectLst/>
          </p:spPr>
          <p:txBody>
            <a:bodyPr/>
            <a:lstStyle/>
            <a:p>
              <a:endParaRPr lang="en-US"/>
            </a:p>
          </p:txBody>
        </p:sp>
        <p:grpSp>
          <p:nvGrpSpPr>
            <p:cNvPr id="14" name="Group 13">
              <a:extLst>
                <a:ext uri="{FF2B5EF4-FFF2-40B4-BE49-F238E27FC236}">
                  <a16:creationId xmlns:a16="http://schemas.microsoft.com/office/drawing/2014/main" id="{54AFBF39-90ED-B345-A598-1CA9CD6EBE58}"/>
                </a:ext>
              </a:extLst>
            </p:cNvPr>
            <p:cNvGrpSpPr/>
            <p:nvPr userDrawn="1"/>
          </p:nvGrpSpPr>
          <p:grpSpPr>
            <a:xfrm>
              <a:off x="7591778" y="6478439"/>
              <a:ext cx="4147930" cy="97339"/>
              <a:chOff x="6119314" y="6478440"/>
              <a:chExt cx="5676839" cy="93810"/>
            </a:xfrm>
          </p:grpSpPr>
          <p:sp>
            <p:nvSpPr>
              <p:cNvPr id="15" name="Rectangle 14">
                <a:extLst>
                  <a:ext uri="{FF2B5EF4-FFF2-40B4-BE49-F238E27FC236}">
                    <a16:creationId xmlns:a16="http://schemas.microsoft.com/office/drawing/2014/main" id="{1EF8A561-AADB-4842-9FEC-293D764EE446}"/>
                  </a:ext>
                </a:extLst>
              </p:cNvPr>
              <p:cNvSpPr/>
              <p:nvPr userDrawn="1"/>
            </p:nvSpPr>
            <p:spPr>
              <a:xfrm>
                <a:off x="6119314" y="6478440"/>
                <a:ext cx="833936" cy="93810"/>
              </a:xfrm>
              <a:prstGeom prst="rect">
                <a:avLst/>
              </a:prstGeom>
              <a:solidFill>
                <a:srgbClr val="8A8D09"/>
              </a:solidFill>
              <a:ln w="12700" cap="rnd" cmpd="sng" algn="ctr">
                <a:noFill/>
                <a:prstDash val="solid"/>
              </a:ln>
              <a:effectLst/>
            </p:spPr>
            <p:txBody>
              <a:bodyPr/>
              <a:lstStyle/>
              <a:p>
                <a:endParaRPr lang="en-US"/>
              </a:p>
            </p:txBody>
          </p:sp>
          <p:sp>
            <p:nvSpPr>
              <p:cNvPr id="16" name="Rectangle 15">
                <a:extLst>
                  <a:ext uri="{FF2B5EF4-FFF2-40B4-BE49-F238E27FC236}">
                    <a16:creationId xmlns:a16="http://schemas.microsoft.com/office/drawing/2014/main" id="{0FEFFE9E-2E5D-C141-B630-D8D19176CE00}"/>
                  </a:ext>
                </a:extLst>
              </p:cNvPr>
              <p:cNvSpPr/>
              <p:nvPr userDrawn="1"/>
            </p:nvSpPr>
            <p:spPr>
              <a:xfrm>
                <a:off x="6946902" y="6478440"/>
                <a:ext cx="833936" cy="93810"/>
              </a:xfrm>
              <a:prstGeom prst="rect">
                <a:avLst/>
              </a:prstGeom>
              <a:solidFill>
                <a:srgbClr val="4590B8"/>
              </a:solidFill>
              <a:ln w="12700" cap="rnd" cmpd="sng" algn="ctr">
                <a:noFill/>
                <a:prstDash val="solid"/>
              </a:ln>
              <a:effectLst/>
            </p:spPr>
            <p:txBody>
              <a:bodyPr/>
              <a:lstStyle/>
              <a:p>
                <a:endParaRPr lang="en-US"/>
              </a:p>
            </p:txBody>
          </p:sp>
          <p:sp>
            <p:nvSpPr>
              <p:cNvPr id="17" name="Rectangle 16">
                <a:extLst>
                  <a:ext uri="{FF2B5EF4-FFF2-40B4-BE49-F238E27FC236}">
                    <a16:creationId xmlns:a16="http://schemas.microsoft.com/office/drawing/2014/main" id="{7AB859A3-CFDA-B042-B684-3C71539BB31C}"/>
                  </a:ext>
                </a:extLst>
              </p:cNvPr>
              <p:cNvSpPr/>
              <p:nvPr userDrawn="1"/>
            </p:nvSpPr>
            <p:spPr>
              <a:xfrm>
                <a:off x="7774519" y="6478440"/>
                <a:ext cx="833936" cy="93810"/>
              </a:xfrm>
              <a:prstGeom prst="rect">
                <a:avLst/>
              </a:prstGeom>
              <a:solidFill>
                <a:srgbClr val="A2C777"/>
              </a:solidFill>
              <a:ln w="12700" cap="rnd" cmpd="sng" algn="ctr">
                <a:noFill/>
                <a:prstDash val="solid"/>
              </a:ln>
              <a:effectLst/>
            </p:spPr>
            <p:txBody>
              <a:bodyPr/>
              <a:lstStyle/>
              <a:p>
                <a:endParaRPr lang="en-US"/>
              </a:p>
            </p:txBody>
          </p:sp>
          <p:sp>
            <p:nvSpPr>
              <p:cNvPr id="18" name="Rectangle 17">
                <a:extLst>
                  <a:ext uri="{FF2B5EF4-FFF2-40B4-BE49-F238E27FC236}">
                    <a16:creationId xmlns:a16="http://schemas.microsoft.com/office/drawing/2014/main" id="{9F79C649-1725-074B-BC81-43A32DA8C2A2}"/>
                  </a:ext>
                </a:extLst>
              </p:cNvPr>
              <p:cNvSpPr/>
              <p:nvPr userDrawn="1"/>
            </p:nvSpPr>
            <p:spPr>
              <a:xfrm>
                <a:off x="8602136" y="6478440"/>
                <a:ext cx="833936" cy="93810"/>
              </a:xfrm>
              <a:prstGeom prst="rect">
                <a:avLst/>
              </a:prstGeom>
              <a:solidFill>
                <a:srgbClr val="FF7351"/>
              </a:solidFill>
              <a:ln w="12700" cap="rnd" cmpd="sng" algn="ctr">
                <a:noFill/>
                <a:prstDash val="solid"/>
              </a:ln>
              <a:effectLst/>
            </p:spPr>
            <p:txBody>
              <a:bodyPr/>
              <a:lstStyle/>
              <a:p>
                <a:endParaRPr lang="en-US"/>
              </a:p>
            </p:txBody>
          </p:sp>
          <p:sp>
            <p:nvSpPr>
              <p:cNvPr id="19" name="Rectangle 18">
                <a:extLst>
                  <a:ext uri="{FF2B5EF4-FFF2-40B4-BE49-F238E27FC236}">
                    <a16:creationId xmlns:a16="http://schemas.microsoft.com/office/drawing/2014/main" id="{614047E2-96CA-034B-ABD4-298C5BE66FD5}"/>
                  </a:ext>
                </a:extLst>
              </p:cNvPr>
              <p:cNvSpPr/>
              <p:nvPr userDrawn="1"/>
            </p:nvSpPr>
            <p:spPr>
              <a:xfrm>
                <a:off x="9362017" y="6478440"/>
                <a:ext cx="833936" cy="93810"/>
              </a:xfrm>
              <a:prstGeom prst="rect">
                <a:avLst/>
              </a:prstGeom>
              <a:solidFill>
                <a:srgbClr val="45CBE8"/>
              </a:solidFill>
              <a:ln w="12700" cap="rnd" cmpd="sng" algn="ctr">
                <a:noFill/>
                <a:prstDash val="solid"/>
              </a:ln>
              <a:effectLst/>
            </p:spPr>
            <p:txBody>
              <a:bodyPr/>
              <a:lstStyle/>
              <a:p>
                <a:endParaRPr lang="en-US"/>
              </a:p>
            </p:txBody>
          </p:sp>
          <p:sp>
            <p:nvSpPr>
              <p:cNvPr id="20" name="Rectangle 19">
                <a:extLst>
                  <a:ext uri="{FF2B5EF4-FFF2-40B4-BE49-F238E27FC236}">
                    <a16:creationId xmlns:a16="http://schemas.microsoft.com/office/drawing/2014/main" id="{8A9D8B90-D51C-D94A-A105-1229BE066FC2}"/>
                  </a:ext>
                </a:extLst>
              </p:cNvPr>
              <p:cNvSpPr/>
              <p:nvPr userDrawn="1"/>
            </p:nvSpPr>
            <p:spPr>
              <a:xfrm>
                <a:off x="10189634" y="6478440"/>
                <a:ext cx="833936" cy="93810"/>
              </a:xfrm>
              <a:prstGeom prst="rect">
                <a:avLst/>
              </a:prstGeom>
              <a:solidFill>
                <a:srgbClr val="FDDC00"/>
              </a:solidFill>
              <a:ln w="12700" cap="rnd" cmpd="sng" algn="ctr">
                <a:noFill/>
                <a:prstDash val="solid"/>
              </a:ln>
              <a:effectLst/>
            </p:spPr>
            <p:txBody>
              <a:bodyPr/>
              <a:lstStyle/>
              <a:p>
                <a:endParaRPr lang="en-US"/>
              </a:p>
            </p:txBody>
          </p:sp>
          <p:sp>
            <p:nvSpPr>
              <p:cNvPr id="21" name="Rectangle 20">
                <a:extLst>
                  <a:ext uri="{FF2B5EF4-FFF2-40B4-BE49-F238E27FC236}">
                    <a16:creationId xmlns:a16="http://schemas.microsoft.com/office/drawing/2014/main" id="{BAEEAB7E-BCA6-9943-ACB0-312CAEB646DF}"/>
                  </a:ext>
                </a:extLst>
              </p:cNvPr>
              <p:cNvSpPr/>
              <p:nvPr userDrawn="1"/>
            </p:nvSpPr>
            <p:spPr>
              <a:xfrm>
                <a:off x="10962217" y="6478440"/>
                <a:ext cx="833936" cy="93810"/>
              </a:xfrm>
              <a:prstGeom prst="rect">
                <a:avLst/>
              </a:prstGeom>
              <a:solidFill>
                <a:srgbClr val="084797"/>
              </a:solidFill>
              <a:ln w="12700" cap="rnd" cmpd="sng" algn="ctr">
                <a:noFill/>
                <a:prstDash val="solid"/>
              </a:ln>
              <a:effectLst/>
            </p:spPr>
            <p:txBody>
              <a:bodyPr/>
              <a:lstStyle/>
              <a:p>
                <a:endParaRPr lang="en-US"/>
              </a:p>
            </p:txBody>
          </p:sp>
        </p:grpSp>
      </p:grpSp>
    </p:spTree>
    <p:extLst>
      <p:ext uri="{BB962C8B-B14F-4D97-AF65-F5344CB8AC3E}">
        <p14:creationId xmlns:p14="http://schemas.microsoft.com/office/powerpoint/2010/main" val="217640080"/>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29" r:id="rId10"/>
    <p:sldLayoutId id="2147483730" r:id="rId11"/>
    <p:sldLayoutId id="2147483731" r:id="rId12"/>
    <p:sldLayoutId id="2147483732" r:id="rId13"/>
    <p:sldLayoutId id="2147483733" r:id="rId14"/>
  </p:sldLayoutIdLst>
  <p:hf hdr="0" ftr="0" dt="0"/>
  <p:txStyles>
    <p:titleStyle>
      <a:lvl1pPr algn="ctr" defTabSz="41147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5393" indent="-275393" algn="l" defTabSz="411470" rtl="0" eaLnBrk="1" latinLnBrk="0" hangingPunct="1">
        <a:spcBef>
          <a:spcPct val="20000"/>
        </a:spcBef>
        <a:spcAft>
          <a:spcPts val="54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566986" indent="-275393" algn="l" defTabSz="411470" rtl="0" eaLnBrk="1" latinLnBrk="0" hangingPunct="1">
        <a:spcBef>
          <a:spcPct val="20000"/>
        </a:spcBef>
        <a:spcAft>
          <a:spcPts val="54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2pPr>
      <a:lvl3pPr marL="809980" indent="-242994" algn="l" defTabSz="411470" rtl="0" eaLnBrk="1" latinLnBrk="0" hangingPunct="1">
        <a:spcBef>
          <a:spcPct val="20000"/>
        </a:spcBef>
        <a:spcAft>
          <a:spcPts val="54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3pPr>
      <a:lvl4pPr marL="1117772" indent="-210595" algn="l" defTabSz="411470" rtl="0" eaLnBrk="1" latinLnBrk="0" hangingPunct="1">
        <a:spcBef>
          <a:spcPct val="20000"/>
        </a:spcBef>
        <a:spcAft>
          <a:spcPts val="54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4pPr>
      <a:lvl5pPr marL="1441764" indent="-210595" algn="l" defTabSz="411470" rtl="0" eaLnBrk="1" latinLnBrk="0" hangingPunct="1">
        <a:spcBef>
          <a:spcPct val="20000"/>
        </a:spcBef>
        <a:spcAft>
          <a:spcPts val="54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5pPr>
      <a:lvl6pPr marL="1709957" indent="-205735" algn="l" defTabSz="411470" rtl="0" eaLnBrk="1" latinLnBrk="0" hangingPunct="1">
        <a:spcBef>
          <a:spcPct val="20000"/>
        </a:spcBef>
        <a:spcAft>
          <a:spcPts val="540"/>
        </a:spcAft>
        <a:buClr>
          <a:schemeClr val="accent2"/>
        </a:buClr>
        <a:buSzPct val="92000"/>
        <a:buFont typeface="Wingdings 2" panose="05020102010507070707" pitchFamily="18" charset="2"/>
        <a:buChar char=""/>
        <a:defRPr sz="1080" kern="1200">
          <a:solidFill>
            <a:schemeClr val="tx2"/>
          </a:solidFill>
          <a:latin typeface="+mn-lt"/>
          <a:ea typeface="+mn-ea"/>
          <a:cs typeface="+mn-cs"/>
        </a:defRPr>
      </a:lvl6pPr>
      <a:lvl7pPr marL="1979951" indent="-205735" algn="l" defTabSz="411470" rtl="0" eaLnBrk="1" latinLnBrk="0" hangingPunct="1">
        <a:spcBef>
          <a:spcPct val="20000"/>
        </a:spcBef>
        <a:spcAft>
          <a:spcPts val="540"/>
        </a:spcAft>
        <a:buClr>
          <a:schemeClr val="accent2"/>
        </a:buClr>
        <a:buSzPct val="92000"/>
        <a:buFont typeface="Wingdings 2" panose="05020102010507070707" pitchFamily="18" charset="2"/>
        <a:buChar char=""/>
        <a:defRPr sz="1080" kern="1200">
          <a:solidFill>
            <a:schemeClr val="tx2"/>
          </a:solidFill>
          <a:latin typeface="+mn-lt"/>
          <a:ea typeface="+mn-ea"/>
          <a:cs typeface="+mn-cs"/>
        </a:defRPr>
      </a:lvl7pPr>
      <a:lvl8pPr marL="2249944" indent="-205735" algn="l" defTabSz="411470" rtl="0" eaLnBrk="1" latinLnBrk="0" hangingPunct="1">
        <a:spcBef>
          <a:spcPct val="20000"/>
        </a:spcBef>
        <a:spcAft>
          <a:spcPts val="540"/>
        </a:spcAft>
        <a:buClr>
          <a:schemeClr val="accent2"/>
        </a:buClr>
        <a:buSzPct val="92000"/>
        <a:buFont typeface="Wingdings 2" panose="05020102010507070707" pitchFamily="18" charset="2"/>
        <a:buChar char=""/>
        <a:defRPr sz="1080" kern="1200">
          <a:solidFill>
            <a:schemeClr val="tx2"/>
          </a:solidFill>
          <a:latin typeface="+mn-lt"/>
          <a:ea typeface="+mn-ea"/>
          <a:cs typeface="+mn-cs"/>
        </a:defRPr>
      </a:lvl8pPr>
      <a:lvl9pPr marL="2519937" indent="-205735" algn="l" defTabSz="411470" rtl="0" eaLnBrk="1" latinLnBrk="0" hangingPunct="1">
        <a:spcBef>
          <a:spcPct val="20000"/>
        </a:spcBef>
        <a:spcAft>
          <a:spcPts val="540"/>
        </a:spcAft>
        <a:buClr>
          <a:schemeClr val="accent2"/>
        </a:buClr>
        <a:buSzPct val="92000"/>
        <a:buFont typeface="Wingdings 2" panose="05020102010507070707" pitchFamily="18" charset="2"/>
        <a:buChar char=""/>
        <a:defRPr sz="1080" kern="1200">
          <a:solidFill>
            <a:schemeClr val="tx2"/>
          </a:solidFill>
          <a:latin typeface="+mn-lt"/>
          <a:ea typeface="+mn-ea"/>
          <a:cs typeface="+mn-cs"/>
        </a:defRPr>
      </a:lvl9pPr>
    </p:bodyStyle>
    <p:otherStyle>
      <a:defPPr>
        <a:defRPr lang="en-US"/>
      </a:defPPr>
      <a:lvl1pPr marL="0" algn="l" defTabSz="411470" rtl="0" eaLnBrk="1" latinLnBrk="0" hangingPunct="1">
        <a:defRPr sz="1620" kern="1200">
          <a:solidFill>
            <a:schemeClr val="tx1"/>
          </a:solidFill>
          <a:latin typeface="+mn-lt"/>
          <a:ea typeface="+mn-ea"/>
          <a:cs typeface="+mn-cs"/>
        </a:defRPr>
      </a:lvl1pPr>
      <a:lvl2pPr marL="411470" algn="l" defTabSz="411470" rtl="0" eaLnBrk="1" latinLnBrk="0" hangingPunct="1">
        <a:defRPr sz="1620" kern="1200">
          <a:solidFill>
            <a:schemeClr val="tx1"/>
          </a:solidFill>
          <a:latin typeface="+mn-lt"/>
          <a:ea typeface="+mn-ea"/>
          <a:cs typeface="+mn-cs"/>
        </a:defRPr>
      </a:lvl2pPr>
      <a:lvl3pPr marL="822939" algn="l" defTabSz="411470" rtl="0" eaLnBrk="1" latinLnBrk="0" hangingPunct="1">
        <a:defRPr sz="1620" kern="1200">
          <a:solidFill>
            <a:schemeClr val="tx1"/>
          </a:solidFill>
          <a:latin typeface="+mn-lt"/>
          <a:ea typeface="+mn-ea"/>
          <a:cs typeface="+mn-cs"/>
        </a:defRPr>
      </a:lvl3pPr>
      <a:lvl4pPr marL="1234409" algn="l" defTabSz="411470" rtl="0" eaLnBrk="1" latinLnBrk="0" hangingPunct="1">
        <a:defRPr sz="1620" kern="1200">
          <a:solidFill>
            <a:schemeClr val="tx1"/>
          </a:solidFill>
          <a:latin typeface="+mn-lt"/>
          <a:ea typeface="+mn-ea"/>
          <a:cs typeface="+mn-cs"/>
        </a:defRPr>
      </a:lvl4pPr>
      <a:lvl5pPr marL="1645879" algn="l" defTabSz="411470" rtl="0" eaLnBrk="1" latinLnBrk="0" hangingPunct="1">
        <a:defRPr sz="1620" kern="1200">
          <a:solidFill>
            <a:schemeClr val="tx1"/>
          </a:solidFill>
          <a:latin typeface="+mn-lt"/>
          <a:ea typeface="+mn-ea"/>
          <a:cs typeface="+mn-cs"/>
        </a:defRPr>
      </a:lvl5pPr>
      <a:lvl6pPr marL="2057349" algn="l" defTabSz="411470" rtl="0" eaLnBrk="1" latinLnBrk="0" hangingPunct="1">
        <a:defRPr sz="1620" kern="1200">
          <a:solidFill>
            <a:schemeClr val="tx1"/>
          </a:solidFill>
          <a:latin typeface="+mn-lt"/>
          <a:ea typeface="+mn-ea"/>
          <a:cs typeface="+mn-cs"/>
        </a:defRPr>
      </a:lvl6pPr>
      <a:lvl7pPr marL="2468818" algn="l" defTabSz="411470" rtl="0" eaLnBrk="1" latinLnBrk="0" hangingPunct="1">
        <a:defRPr sz="1620" kern="1200">
          <a:solidFill>
            <a:schemeClr val="tx1"/>
          </a:solidFill>
          <a:latin typeface="+mn-lt"/>
          <a:ea typeface="+mn-ea"/>
          <a:cs typeface="+mn-cs"/>
        </a:defRPr>
      </a:lvl7pPr>
      <a:lvl8pPr marL="2880288" algn="l" defTabSz="411470" rtl="0" eaLnBrk="1" latinLnBrk="0" hangingPunct="1">
        <a:defRPr sz="1620" kern="1200">
          <a:solidFill>
            <a:schemeClr val="tx1"/>
          </a:solidFill>
          <a:latin typeface="+mn-lt"/>
          <a:ea typeface="+mn-ea"/>
          <a:cs typeface="+mn-cs"/>
        </a:defRPr>
      </a:lvl8pPr>
      <a:lvl9pPr marL="3291758" algn="l" defTabSz="411470" rtl="0" eaLnBrk="1" latinLnBrk="0" hangingPunct="1">
        <a:defRPr sz="162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orient="horz" pos="232">
          <p15:clr>
            <a:srgbClr val="F26B43"/>
          </p15:clr>
        </p15:guide>
        <p15:guide id="4" pos="325">
          <p15:clr>
            <a:srgbClr val="F26B43"/>
          </p15:clr>
        </p15:guide>
        <p15:guide id="5" orient="horz" pos="4088">
          <p15:clr>
            <a:srgbClr val="F26B43"/>
          </p15:clr>
        </p15:guide>
        <p15:guide id="6" pos="7355">
          <p15:clr>
            <a:srgbClr val="F26B43"/>
          </p15:clr>
        </p15:guide>
        <p15:guide id="7" orient="horz" pos="1139">
          <p15:clr>
            <a:srgbClr val="F26B43"/>
          </p15:clr>
        </p15:guide>
        <p15:guide id="8" orient="horz" pos="1026">
          <p15:clr>
            <a:srgbClr val="F26B43"/>
          </p15:clr>
        </p15:guide>
        <p15:guide id="9" orient="horz" pos="3929">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4.xml"/><Relationship Id="rId1" Type="http://schemas.openxmlformats.org/officeDocument/2006/relationships/tags" Target="../tags/tag1.xml"/><Relationship Id="rId4" Type="http://schemas.openxmlformats.org/officeDocument/2006/relationships/image" Target="../media/image12.emf"/></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4.xml"/><Relationship Id="rId1" Type="http://schemas.openxmlformats.org/officeDocument/2006/relationships/tags" Target="../tags/tag2.xml"/><Relationship Id="rId5" Type="http://schemas.openxmlformats.org/officeDocument/2006/relationships/image" Target="../media/image14.png"/><Relationship Id="rId4" Type="http://schemas.openxmlformats.org/officeDocument/2006/relationships/image" Target="../media/image13.emf"/></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3.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emf"/></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4.xml"/><Relationship Id="rId1" Type="http://schemas.openxmlformats.org/officeDocument/2006/relationships/tags" Target="../tags/tag4.xml"/><Relationship Id="rId5" Type="http://schemas.openxmlformats.org/officeDocument/2006/relationships/image" Target="../media/image19.png"/><Relationship Id="rId4" Type="http://schemas.openxmlformats.org/officeDocument/2006/relationships/image" Target="../media/image18.emf"/></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4.xml"/><Relationship Id="rId1" Type="http://schemas.openxmlformats.org/officeDocument/2006/relationships/tags" Target="../tags/tag5.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4.xml"/><Relationship Id="rId1" Type="http://schemas.openxmlformats.org/officeDocument/2006/relationships/tags" Target="../tags/tag6.xml"/><Relationship Id="rId5" Type="http://schemas.openxmlformats.org/officeDocument/2006/relationships/image" Target="../media/image21.png"/><Relationship Id="rId4" Type="http://schemas.openxmlformats.org/officeDocument/2006/relationships/image" Target="../media/image20.tiff"/></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4.xml"/><Relationship Id="rId1" Type="http://schemas.openxmlformats.org/officeDocument/2006/relationships/tags" Target="../tags/tag7.xml"/><Relationship Id="rId5" Type="http://schemas.openxmlformats.org/officeDocument/2006/relationships/image" Target="../media/image23.png"/><Relationship Id="rId4" Type="http://schemas.openxmlformats.org/officeDocument/2006/relationships/image" Target="../media/image22.tiff"/></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10.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25.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sz="quarter"/>
          </p:nvPr>
        </p:nvSpPr>
        <p:spPr>
          <a:xfrm>
            <a:off x="1422400" y="1997078"/>
            <a:ext cx="10388600" cy="1431925"/>
          </a:xfrm>
        </p:spPr>
        <p:txBody>
          <a:bodyPr/>
          <a:lstStyle/>
          <a:p>
            <a:r>
              <a:rPr lang="fr-FR" dirty="0">
                <a:effectLst/>
              </a:rPr>
              <a:t>Les e-cigarettes augmentent les dommages pour les fumeurs</a:t>
            </a:r>
            <a:br>
              <a:rPr lang="fr-FR" dirty="0">
                <a:effectLst/>
              </a:rPr>
            </a:br>
            <a:r>
              <a:rPr lang="fr-FR" sz="3200" dirty="0">
                <a:effectLst/>
              </a:rPr>
              <a:t>Ce n’est pas une stratégie efficace de réduction des risques</a:t>
            </a:r>
            <a:endParaRPr lang="en-US" sz="3200" dirty="0"/>
          </a:p>
        </p:txBody>
      </p:sp>
      <p:sp>
        <p:nvSpPr>
          <p:cNvPr id="5" name="Subtitle 4"/>
          <p:cNvSpPr>
            <a:spLocks noGrp="1"/>
          </p:cNvSpPr>
          <p:nvPr>
            <p:ph type="subTitle" sz="quarter" idx="1"/>
          </p:nvPr>
        </p:nvSpPr>
        <p:spPr>
          <a:xfrm>
            <a:off x="1403927" y="3962400"/>
            <a:ext cx="8534400" cy="1752600"/>
          </a:xfrm>
        </p:spPr>
        <p:txBody>
          <a:bodyPr/>
          <a:lstStyle/>
          <a:p>
            <a:r>
              <a:rPr lang="en-US" dirty="0"/>
              <a:t>Stanton Glantz, PhD</a:t>
            </a:r>
          </a:p>
          <a:p>
            <a:r>
              <a:rPr lang="en-US" dirty="0"/>
              <a:t>Professor of Medicine (</a:t>
            </a:r>
            <a:r>
              <a:rPr lang="en-US" dirty="0" err="1"/>
              <a:t>retraité</a:t>
            </a:r>
            <a:r>
              <a:rPr lang="en-US" dirty="0"/>
              <a:t>)UC San Francisco</a:t>
            </a:r>
          </a:p>
          <a:p>
            <a:r>
              <a:rPr lang="en-US" sz="1800" dirty="0"/>
              <a:t>stanton.glantz@sonic.net</a:t>
            </a:r>
          </a:p>
          <a:p>
            <a:r>
              <a:rPr lang="en-US" sz="1800" dirty="0"/>
              <a:t>https://ProfGlantz.com</a:t>
            </a:r>
          </a:p>
        </p:txBody>
      </p:sp>
    </p:spTree>
    <p:extLst>
      <p:ext uri="{BB962C8B-B14F-4D97-AF65-F5344CB8AC3E}">
        <p14:creationId xmlns:p14="http://schemas.microsoft.com/office/powerpoint/2010/main" val="8251031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E9EB2-2C3C-8996-49A6-9397781ACAFB}"/>
              </a:ext>
            </a:extLst>
          </p:cNvPr>
          <p:cNvSpPr>
            <a:spLocks noGrp="1"/>
          </p:cNvSpPr>
          <p:nvPr>
            <p:ph type="title"/>
          </p:nvPr>
        </p:nvSpPr>
        <p:spPr/>
        <p:txBody>
          <a:bodyPr/>
          <a:lstStyle/>
          <a:p>
            <a:r>
              <a:rPr lang="fr-FR" dirty="0"/>
              <a:t>Argument de l’industrie en faveur des e-cigarettes</a:t>
            </a:r>
            <a:endParaRPr lang="en-US" dirty="0"/>
          </a:p>
        </p:txBody>
      </p:sp>
      <p:sp>
        <p:nvSpPr>
          <p:cNvPr id="4" name="Content Placeholder 3">
            <a:extLst>
              <a:ext uri="{FF2B5EF4-FFF2-40B4-BE49-F238E27FC236}">
                <a16:creationId xmlns:a16="http://schemas.microsoft.com/office/drawing/2014/main" id="{E580A288-67C5-0C34-A4C0-F10F628B2FD6}"/>
              </a:ext>
            </a:extLst>
          </p:cNvPr>
          <p:cNvSpPr>
            <a:spLocks noGrp="1"/>
          </p:cNvSpPr>
          <p:nvPr>
            <p:ph sz="half" idx="1"/>
          </p:nvPr>
        </p:nvSpPr>
        <p:spPr/>
        <p:txBody>
          <a:bodyPr/>
          <a:lstStyle/>
          <a:p>
            <a:r>
              <a:rPr lang="fr-FR" dirty="0"/>
              <a:t>Délivrez de la nicotine inhalée sans combustion</a:t>
            </a:r>
          </a:p>
          <a:p>
            <a:pPr lvl="1"/>
            <a:r>
              <a:rPr lang="fr-FR" dirty="0"/>
              <a:t>Donc moins de produits toxiques de combustion</a:t>
            </a:r>
          </a:p>
          <a:p>
            <a:r>
              <a:rPr lang="fr-FR" dirty="0"/>
              <a:t>Les gens qui « changent complètement » sont mieux lotis</a:t>
            </a:r>
            <a:endParaRPr lang="en-US" dirty="0"/>
          </a:p>
        </p:txBody>
      </p:sp>
      <p:pic>
        <p:nvPicPr>
          <p:cNvPr id="9" name="Content Placeholder 8">
            <a:extLst>
              <a:ext uri="{FF2B5EF4-FFF2-40B4-BE49-F238E27FC236}">
                <a16:creationId xmlns:a16="http://schemas.microsoft.com/office/drawing/2014/main" id="{3A4FA635-C3EE-CF30-D383-49FC7FCA84A9}"/>
              </a:ext>
            </a:extLst>
          </p:cNvPr>
          <p:cNvPicPr>
            <a:picLocks noGrp="1" noChangeAspect="1"/>
          </p:cNvPicPr>
          <p:nvPr>
            <p:ph sz="half" idx="2"/>
          </p:nvPr>
        </p:nvPicPr>
        <p:blipFill>
          <a:blip r:embed="rId4"/>
          <a:stretch>
            <a:fillRect/>
          </a:stretch>
        </p:blipFill>
        <p:spPr bwMode="auto">
          <a:xfrm>
            <a:off x="6553200" y="2260537"/>
            <a:ext cx="4927600" cy="3556125"/>
          </a:xfrm>
          <a:prstGeom prst="rect">
            <a:avLst/>
          </a:prstGeom>
          <a:noFill/>
          <a:ln w="9525">
            <a:noFill/>
            <a:miter lim="800000"/>
            <a:headEnd/>
            <a:tailEnd/>
          </a:ln>
          <a:effectLst/>
        </p:spPr>
      </p:pic>
    </p:spTree>
    <p:custDataLst>
      <p:tags r:id="rId1"/>
    </p:custDataLst>
    <p:extLst>
      <p:ext uri="{BB962C8B-B14F-4D97-AF65-F5344CB8AC3E}">
        <p14:creationId xmlns:p14="http://schemas.microsoft.com/office/powerpoint/2010/main" val="15476170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anim calcmode="lin" valueType="num">
                                      <p:cBhvr additive="base">
                                        <p:cTn id="11"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 calcmode="lin" valueType="num">
                                      <p:cBhvr additive="base">
                                        <p:cTn id="17"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865DD1-C0CF-7B5E-30F5-747862DB7CAF}"/>
              </a:ext>
            </a:extLst>
          </p:cNvPr>
          <p:cNvSpPr>
            <a:spLocks noGrp="1"/>
          </p:cNvSpPr>
          <p:nvPr>
            <p:ph type="title"/>
          </p:nvPr>
        </p:nvSpPr>
        <p:spPr/>
        <p:txBody>
          <a:bodyPr/>
          <a:lstStyle/>
          <a:p>
            <a:r>
              <a:rPr lang="fr-FR" dirty="0"/>
              <a:t>Mythe : Les e-cigarettes développées pour arrêter de fumer</a:t>
            </a:r>
            <a:endParaRPr lang="en-US" dirty="0"/>
          </a:p>
        </p:txBody>
      </p:sp>
      <p:sp>
        <p:nvSpPr>
          <p:cNvPr id="4" name="Content Placeholder 3">
            <a:extLst>
              <a:ext uri="{FF2B5EF4-FFF2-40B4-BE49-F238E27FC236}">
                <a16:creationId xmlns:a16="http://schemas.microsoft.com/office/drawing/2014/main" id="{0F279F21-9B3C-0DE9-2B35-BA1491EB7652}"/>
              </a:ext>
            </a:extLst>
          </p:cNvPr>
          <p:cNvSpPr>
            <a:spLocks noGrp="1"/>
          </p:cNvSpPr>
          <p:nvPr>
            <p:ph sz="half" idx="1"/>
          </p:nvPr>
        </p:nvSpPr>
        <p:spPr/>
        <p:txBody>
          <a:bodyPr/>
          <a:lstStyle/>
          <a:p>
            <a:r>
              <a:rPr lang="fr-FR" dirty="0"/>
              <a:t>Les gens pensent que les e-cigarettes se sont développées en Chine pour aider les gens à arrêter de fumer
Réalité : Les e-cigarettes développées dans les années 1990 par Philip Morris pour retenir les clients</a:t>
            </a:r>
            <a:endParaRPr lang="en-US" dirty="0"/>
          </a:p>
        </p:txBody>
      </p:sp>
      <p:pic>
        <p:nvPicPr>
          <p:cNvPr id="7" name="Content Placeholder 6">
            <a:extLst>
              <a:ext uri="{FF2B5EF4-FFF2-40B4-BE49-F238E27FC236}">
                <a16:creationId xmlns:a16="http://schemas.microsoft.com/office/drawing/2014/main" id="{C68D7750-CCE6-46CE-2729-7BB2257216D3}"/>
              </a:ext>
            </a:extLst>
          </p:cNvPr>
          <p:cNvPicPr>
            <a:picLocks noGrp="1" noChangeAspect="1"/>
          </p:cNvPicPr>
          <p:nvPr>
            <p:ph sz="half" idx="2"/>
          </p:nvPr>
        </p:nvPicPr>
        <p:blipFill>
          <a:blip r:embed="rId4"/>
          <a:stretch>
            <a:fillRect/>
          </a:stretch>
        </p:blipFill>
        <p:spPr bwMode="auto">
          <a:xfrm>
            <a:off x="7355254" y="1981200"/>
            <a:ext cx="3323492" cy="4114800"/>
          </a:xfrm>
          <a:prstGeom prst="rect">
            <a:avLst/>
          </a:prstGeom>
          <a:noFill/>
          <a:ln w="9525">
            <a:noFill/>
            <a:miter lim="800000"/>
            <a:headEnd/>
            <a:tailEnd/>
          </a:ln>
          <a:effectLst/>
        </p:spPr>
      </p:pic>
      <p:sp>
        <p:nvSpPr>
          <p:cNvPr id="9" name="TextBox 8">
            <a:extLst>
              <a:ext uri="{FF2B5EF4-FFF2-40B4-BE49-F238E27FC236}">
                <a16:creationId xmlns:a16="http://schemas.microsoft.com/office/drawing/2014/main" id="{4782C4CC-D195-C289-0DB7-B898718DACA9}"/>
              </a:ext>
            </a:extLst>
          </p:cNvPr>
          <p:cNvSpPr txBox="1"/>
          <p:nvPr/>
        </p:nvSpPr>
        <p:spPr>
          <a:xfrm>
            <a:off x="7010400" y="6217362"/>
            <a:ext cx="6097978" cy="246221"/>
          </a:xfrm>
          <a:prstGeom prst="rect">
            <a:avLst/>
          </a:prstGeom>
          <a:noFill/>
        </p:spPr>
        <p:txBody>
          <a:bodyPr wrap="square">
            <a:spAutoFit/>
          </a:bodyPr>
          <a:lstStyle/>
          <a:p>
            <a:pPr>
              <a:buNone/>
            </a:pPr>
            <a:r>
              <a:rPr lang="en-US" sz="1000" dirty="0"/>
              <a:t>Dutra et al. Tob Control. 2017; </a:t>
            </a:r>
            <a:r>
              <a:rPr lang="en-US" sz="1000" dirty="0" err="1"/>
              <a:t>doi</a:t>
            </a:r>
            <a:r>
              <a:rPr lang="en-US" sz="1000" dirty="0"/>
              <a:t>: 10.1136/tobaccocontrol-2016-053406</a:t>
            </a:r>
            <a:endParaRPr lang="en-US" dirty="0"/>
          </a:p>
        </p:txBody>
      </p:sp>
      <p:pic>
        <p:nvPicPr>
          <p:cNvPr id="5" name="Picture 4" descr="A qr code on a white background&#10;&#10;AI-generated content may be incorrect.">
            <a:extLst>
              <a:ext uri="{FF2B5EF4-FFF2-40B4-BE49-F238E27FC236}">
                <a16:creationId xmlns:a16="http://schemas.microsoft.com/office/drawing/2014/main" id="{27FE4F64-276B-F140-6509-43C5E8EE3C4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806670" y="5609281"/>
            <a:ext cx="482600" cy="482600"/>
          </a:xfrm>
          <a:prstGeom prst="rect">
            <a:avLst/>
          </a:prstGeom>
        </p:spPr>
      </p:pic>
    </p:spTree>
    <p:custDataLst>
      <p:tags r:id="rId1"/>
    </p:custDataLst>
    <p:extLst>
      <p:ext uri="{BB962C8B-B14F-4D97-AF65-F5344CB8AC3E}">
        <p14:creationId xmlns:p14="http://schemas.microsoft.com/office/powerpoint/2010/main" val="3875122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ppt_x"/>
                                          </p:val>
                                        </p:tav>
                                        <p:tav tm="100000">
                                          <p:val>
                                            <p:strVal val="#ppt_x"/>
                                          </p:val>
                                        </p:tav>
                                      </p:tavLst>
                                    </p:anim>
                                    <p:anim calcmode="lin" valueType="num">
                                      <p:cBhvr additive="base">
                                        <p:cTn id="16" dur="500" fill="hold"/>
                                        <p:tgtEl>
                                          <p:spTgt spid="9"/>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A85524D7-EB77-32B1-CC88-BADE4A2AFB56}"/>
              </a:ext>
            </a:extLst>
          </p:cNvPr>
          <p:cNvPicPr>
            <a:picLocks noChangeAspect="1"/>
          </p:cNvPicPr>
          <p:nvPr/>
        </p:nvPicPr>
        <p:blipFill>
          <a:blip r:embed="rId4"/>
          <a:stretch>
            <a:fillRect/>
          </a:stretch>
        </p:blipFill>
        <p:spPr>
          <a:xfrm>
            <a:off x="3096797" y="1983235"/>
            <a:ext cx="5882640" cy="4179440"/>
          </a:xfrm>
          <a:prstGeom prst="rect">
            <a:avLst/>
          </a:prstGeom>
        </p:spPr>
      </p:pic>
      <p:sp>
        <p:nvSpPr>
          <p:cNvPr id="5" name="Title 4">
            <a:extLst>
              <a:ext uri="{FF2B5EF4-FFF2-40B4-BE49-F238E27FC236}">
                <a16:creationId xmlns:a16="http://schemas.microsoft.com/office/drawing/2014/main" id="{ED553C8A-43DD-A7C7-3010-A08BDD05EB92}"/>
              </a:ext>
            </a:extLst>
          </p:cNvPr>
          <p:cNvSpPr>
            <a:spLocks noGrp="1"/>
          </p:cNvSpPr>
          <p:nvPr>
            <p:ph type="title"/>
          </p:nvPr>
        </p:nvSpPr>
        <p:spPr/>
        <p:txBody>
          <a:bodyPr/>
          <a:lstStyle/>
          <a:p>
            <a:r>
              <a:rPr lang="en-US" dirty="0"/>
              <a:t>Philip Morris </a:t>
            </a:r>
            <a:r>
              <a:rPr lang="en-US" dirty="0" err="1"/>
              <a:t>recommandé</a:t>
            </a:r>
            <a:endParaRPr lang="en-US" dirty="0"/>
          </a:p>
        </p:txBody>
      </p:sp>
      <p:sp>
        <p:nvSpPr>
          <p:cNvPr id="14" name="TextBox 13">
            <a:extLst>
              <a:ext uri="{FF2B5EF4-FFF2-40B4-BE49-F238E27FC236}">
                <a16:creationId xmlns:a16="http://schemas.microsoft.com/office/drawing/2014/main" id="{999DCB15-F75D-0016-14EA-4FA62E0BC681}"/>
              </a:ext>
            </a:extLst>
          </p:cNvPr>
          <p:cNvSpPr txBox="1"/>
          <p:nvPr/>
        </p:nvSpPr>
        <p:spPr>
          <a:xfrm>
            <a:off x="3076919" y="6316682"/>
            <a:ext cx="7773389" cy="400110"/>
          </a:xfrm>
          <a:prstGeom prst="rect">
            <a:avLst/>
          </a:prstGeom>
          <a:noFill/>
        </p:spPr>
        <p:txBody>
          <a:bodyPr wrap="square">
            <a:spAutoFit/>
          </a:bodyPr>
          <a:lstStyle/>
          <a:p>
            <a:r>
              <a:rPr lang="en-US" sz="1000" b="0" i="0" u="none" strike="noStrike" baseline="0" dirty="0">
                <a:latin typeface="+mn-lt"/>
              </a:rPr>
              <a:t>Philip Morris. Fig 1-Reduced_Risk Product Usage 41.Ppt. 20 Jan 2004.</a:t>
            </a:r>
            <a:r>
              <a:rPr lang="fr-FR" sz="1000" b="0" i="0" u="none" strike="noStrike" baseline="0" dirty="0">
                <a:latin typeface="+mn-lt"/>
              </a:rPr>
              <a:t>.</a:t>
            </a:r>
            <a:r>
              <a:rPr lang="fr-FR" sz="1000" dirty="0">
                <a:latin typeface="+mn-lt"/>
              </a:rPr>
              <a:t> </a:t>
            </a:r>
            <a:r>
              <a:rPr lang="en-US" sz="1000" dirty="0"/>
              <a:t>https://idl.ucsf.edu/docs/jlmc0180</a:t>
            </a:r>
          </a:p>
          <a:p>
            <a:r>
              <a:rPr lang="en-US" sz="1000" dirty="0">
                <a:latin typeface="+mn-lt"/>
              </a:rPr>
              <a:t>Discussed in </a:t>
            </a:r>
            <a:r>
              <a:rPr lang="en-US" sz="1000" dirty="0"/>
              <a:t>Tan et al. </a:t>
            </a:r>
            <a:r>
              <a:rPr lang="en-US" sz="1000" dirty="0" err="1"/>
              <a:t>PLoS</a:t>
            </a:r>
            <a:r>
              <a:rPr lang="en-US" sz="1000" dirty="0"/>
              <a:t> Med 2013; 10(5): e1001450. doi:10.1371/journal.pmed.1001450</a:t>
            </a:r>
            <a:endParaRPr lang="en-US" sz="1000" dirty="0">
              <a:latin typeface="+mn-lt"/>
            </a:endParaRPr>
          </a:p>
        </p:txBody>
      </p:sp>
      <p:sp>
        <p:nvSpPr>
          <p:cNvPr id="15" name="Rectangle 14">
            <a:extLst>
              <a:ext uri="{FF2B5EF4-FFF2-40B4-BE49-F238E27FC236}">
                <a16:creationId xmlns:a16="http://schemas.microsoft.com/office/drawing/2014/main" id="{DC688379-F722-FECF-8485-870F1968DA54}"/>
              </a:ext>
            </a:extLst>
          </p:cNvPr>
          <p:cNvSpPr/>
          <p:nvPr/>
        </p:nvSpPr>
        <p:spPr bwMode="auto">
          <a:xfrm>
            <a:off x="4488587" y="2362200"/>
            <a:ext cx="2767168" cy="3581400"/>
          </a:xfrm>
          <a:prstGeom prst="rect">
            <a:avLst/>
          </a:prstGeom>
          <a:noFill/>
          <a:ln w="50800" cap="flat" cmpd="sng" algn="ctr">
            <a:solidFill>
              <a:schemeClr val="accent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ahoma" pitchFamily="34" charset="0"/>
            </a:endParaRPr>
          </a:p>
        </p:txBody>
      </p:sp>
      <p:sp>
        <p:nvSpPr>
          <p:cNvPr id="16" name="Rectangle 15">
            <a:extLst>
              <a:ext uri="{FF2B5EF4-FFF2-40B4-BE49-F238E27FC236}">
                <a16:creationId xmlns:a16="http://schemas.microsoft.com/office/drawing/2014/main" id="{631B8436-AAA4-2C26-B5B3-B4C774EBEFEB}"/>
              </a:ext>
            </a:extLst>
          </p:cNvPr>
          <p:cNvSpPr/>
          <p:nvPr/>
        </p:nvSpPr>
        <p:spPr bwMode="auto">
          <a:xfrm>
            <a:off x="7391400" y="2362200"/>
            <a:ext cx="1295400" cy="3581400"/>
          </a:xfrm>
          <a:prstGeom prst="rect">
            <a:avLst/>
          </a:prstGeom>
          <a:noFill/>
          <a:ln w="50800" cap="flat" cmpd="sng" algn="ctr">
            <a:solidFill>
              <a:schemeClr val="accent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ahoma" pitchFamily="34" charset="0"/>
            </a:endParaRPr>
          </a:p>
        </p:txBody>
      </p:sp>
      <p:pic>
        <p:nvPicPr>
          <p:cNvPr id="6" name="Picture 5" descr="A qr code on a white background&#10;&#10;AI-generated content may be incorrect.">
            <a:extLst>
              <a:ext uri="{FF2B5EF4-FFF2-40B4-BE49-F238E27FC236}">
                <a16:creationId xmlns:a16="http://schemas.microsoft.com/office/drawing/2014/main" id="{3EB7321B-2A21-7C79-36B6-8FA7D214534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115082" y="5724525"/>
            <a:ext cx="438150" cy="438150"/>
          </a:xfrm>
          <a:prstGeom prst="rect">
            <a:avLst/>
          </a:prstGeom>
        </p:spPr>
      </p:pic>
      <p:pic>
        <p:nvPicPr>
          <p:cNvPr id="8" name="Picture 7" descr="A qr code on a white background&#10;&#10;AI-generated content may be incorrect.">
            <a:extLst>
              <a:ext uri="{FF2B5EF4-FFF2-40B4-BE49-F238E27FC236}">
                <a16:creationId xmlns:a16="http://schemas.microsoft.com/office/drawing/2014/main" id="{3F4B4DEB-0C72-BADF-69AC-F8E39F02EC8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flipV="1">
            <a:off x="9115082" y="6363234"/>
            <a:ext cx="438150" cy="438150"/>
          </a:xfrm>
          <a:prstGeom prst="rect">
            <a:avLst/>
          </a:prstGeom>
        </p:spPr>
      </p:pic>
      <p:sp>
        <p:nvSpPr>
          <p:cNvPr id="4" name="Content Placeholder 3">
            <a:extLst>
              <a:ext uri="{FF2B5EF4-FFF2-40B4-BE49-F238E27FC236}">
                <a16:creationId xmlns:a16="http://schemas.microsoft.com/office/drawing/2014/main" id="{6FCAC592-CB64-F5C4-B17F-F51AE99AD91A}"/>
              </a:ext>
            </a:extLst>
          </p:cNvPr>
          <p:cNvSpPr>
            <a:spLocks noGrp="1"/>
          </p:cNvSpPr>
          <p:nvPr>
            <p:ph idx="1"/>
          </p:nvPr>
        </p:nvSpPr>
        <p:spPr/>
        <p:txBody>
          <a:bodyPr/>
          <a:lstStyle/>
          <a:p>
            <a:endParaRPr lang="en-US"/>
          </a:p>
        </p:txBody>
      </p:sp>
    </p:spTree>
    <p:custDataLst>
      <p:tags r:id="rId1"/>
    </p:custDataLst>
    <p:extLst>
      <p:ext uri="{BB962C8B-B14F-4D97-AF65-F5344CB8AC3E}">
        <p14:creationId xmlns:p14="http://schemas.microsoft.com/office/powerpoint/2010/main" val="3480388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0" presetClass="exit" presetSubtype="0" fill="hold" grpId="1" nodeType="withEffect">
                                  <p:stCondLst>
                                    <p:cond delay="0"/>
                                  </p:stCondLst>
                                  <p:childTnLst>
                                    <p:animEffect transition="out" filter="fade">
                                      <p:cBhvr>
                                        <p:cTn id="12" dur="500"/>
                                        <p:tgtEl>
                                          <p:spTgt spid="15"/>
                                        </p:tgtEl>
                                      </p:cBhvr>
                                    </p:animEffect>
                                    <p:set>
                                      <p:cBhvr>
                                        <p:cTn id="13" dur="1" fill="hold">
                                          <p:stCondLst>
                                            <p:cond delay="499"/>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5" grpId="1" animBg="1"/>
      <p:bldP spid="1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DE2211-0B98-6DC6-FDF0-D45728676BE1}"/>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7A5961CA-5EB0-F997-E42B-BFAC2CEFF29C}"/>
              </a:ext>
            </a:extLst>
          </p:cNvPr>
          <p:cNvSpPr>
            <a:spLocks noGrp="1"/>
          </p:cNvSpPr>
          <p:nvPr>
            <p:ph type="title"/>
          </p:nvPr>
        </p:nvSpPr>
        <p:spPr/>
        <p:txBody>
          <a:bodyPr/>
          <a:lstStyle/>
          <a:p>
            <a:r>
              <a:rPr lang="fr-FR" dirty="0"/>
              <a:t>Émissions d’Epi : Risques liés aux cigarettes électroniques proches des cigarettes</a:t>
            </a:r>
            <a:endParaRPr lang="en-US" dirty="0"/>
          </a:p>
        </p:txBody>
      </p:sp>
      <p:sp>
        <p:nvSpPr>
          <p:cNvPr id="6" name="Content Placeholder 5">
            <a:extLst>
              <a:ext uri="{FF2B5EF4-FFF2-40B4-BE49-F238E27FC236}">
                <a16:creationId xmlns:a16="http://schemas.microsoft.com/office/drawing/2014/main" id="{4D2B4EFE-96B9-AD01-50E3-3DD6992D9F0A}"/>
              </a:ext>
            </a:extLst>
          </p:cNvPr>
          <p:cNvSpPr>
            <a:spLocks noGrp="1"/>
          </p:cNvSpPr>
          <p:nvPr>
            <p:ph sz="half" idx="1"/>
          </p:nvPr>
        </p:nvSpPr>
        <p:spPr>
          <a:xfrm>
            <a:off x="1422400" y="1981200"/>
            <a:ext cx="5543364" cy="4114800"/>
          </a:xfrm>
        </p:spPr>
        <p:txBody>
          <a:bodyPr/>
          <a:lstStyle/>
          <a:p>
            <a:r>
              <a:rPr lang="fr-FR" dirty="0"/>
              <a:t>107 études de population
Aucune différence détectable</a:t>
            </a:r>
          </a:p>
          <a:p>
            <a:pPr lvl="1"/>
            <a:r>
              <a:rPr lang="fr-FR" dirty="0"/>
              <a:t>Maladie cardiovasculaire
Caresser
Dysfonctionnement métabolique</a:t>
            </a:r>
          </a:p>
          <a:p>
            <a:r>
              <a:rPr lang="fr-FR" dirty="0"/>
              <a:t>(Légèrement) moins de risques</a:t>
            </a:r>
          </a:p>
          <a:p>
            <a:pPr lvl="1"/>
            <a:r>
              <a:rPr lang="fr-FR" dirty="0"/>
              <a:t>Asthme
BPCO
Maladies buccales</a:t>
            </a:r>
            <a:endParaRPr lang="en-US" dirty="0"/>
          </a:p>
        </p:txBody>
      </p:sp>
      <p:sp>
        <p:nvSpPr>
          <p:cNvPr id="3" name="Content Placeholder 2">
            <a:extLst>
              <a:ext uri="{FF2B5EF4-FFF2-40B4-BE49-F238E27FC236}">
                <a16:creationId xmlns:a16="http://schemas.microsoft.com/office/drawing/2014/main" id="{A1228446-BAFD-AFA5-AD3D-C11886F16105}"/>
              </a:ext>
            </a:extLst>
          </p:cNvPr>
          <p:cNvSpPr>
            <a:spLocks noGrp="1"/>
          </p:cNvSpPr>
          <p:nvPr>
            <p:ph sz="half" idx="2"/>
          </p:nvPr>
        </p:nvSpPr>
        <p:spPr/>
        <p:txBody>
          <a:bodyPr/>
          <a:lstStyle/>
          <a:p>
            <a:endParaRPr lang="en-US"/>
          </a:p>
        </p:txBody>
      </p:sp>
      <p:pic>
        <p:nvPicPr>
          <p:cNvPr id="2" name="Content Placeholder 5">
            <a:extLst>
              <a:ext uri="{FF2B5EF4-FFF2-40B4-BE49-F238E27FC236}">
                <a16:creationId xmlns:a16="http://schemas.microsoft.com/office/drawing/2014/main" id="{74F505C2-2B06-A210-8F56-24D67D9D229E}"/>
              </a:ext>
            </a:extLst>
          </p:cNvPr>
          <p:cNvPicPr>
            <a:picLocks noChangeAspect="1"/>
          </p:cNvPicPr>
          <p:nvPr/>
        </p:nvPicPr>
        <p:blipFill>
          <a:blip r:embed="rId4"/>
          <a:stretch>
            <a:fillRect/>
          </a:stretch>
        </p:blipFill>
        <p:spPr>
          <a:xfrm>
            <a:off x="7051581" y="1717286"/>
            <a:ext cx="4343402" cy="5029200"/>
          </a:xfrm>
          <a:prstGeom prst="rect">
            <a:avLst/>
          </a:prstGeom>
        </p:spPr>
      </p:pic>
      <p:pic>
        <p:nvPicPr>
          <p:cNvPr id="4" name="Picture 3">
            <a:extLst>
              <a:ext uri="{FF2B5EF4-FFF2-40B4-BE49-F238E27FC236}">
                <a16:creationId xmlns:a16="http://schemas.microsoft.com/office/drawing/2014/main" id="{C5173024-E5E8-F753-01DA-34CAC22CD8AC}"/>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flipV="1">
            <a:off x="11394983" y="6088626"/>
            <a:ext cx="657860" cy="657860"/>
          </a:xfrm>
          <a:prstGeom prst="rect">
            <a:avLst/>
          </a:prstGeom>
          <a:noFill/>
          <a:ln>
            <a:noFill/>
          </a:ln>
        </p:spPr>
      </p:pic>
    </p:spTree>
    <p:custDataLst>
      <p:tags r:id="rId1"/>
    </p:custDataLst>
    <p:extLst>
      <p:ext uri="{BB962C8B-B14F-4D97-AF65-F5344CB8AC3E}">
        <p14:creationId xmlns:p14="http://schemas.microsoft.com/office/powerpoint/2010/main" val="41157981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8">
            <a:extLst>
              <a:ext uri="{FF2B5EF4-FFF2-40B4-BE49-F238E27FC236}">
                <a16:creationId xmlns:a16="http://schemas.microsoft.com/office/drawing/2014/main" id="{00D64936-9E93-893E-A934-D7E8BF62F4F6}"/>
              </a:ext>
            </a:extLst>
          </p:cNvPr>
          <p:cNvSpPr>
            <a:spLocks noGrp="1"/>
          </p:cNvSpPr>
          <p:nvPr>
            <p:ph type="title"/>
          </p:nvPr>
        </p:nvSpPr>
        <p:spPr>
          <a:xfrm>
            <a:off x="1676400" y="152400"/>
            <a:ext cx="9753600" cy="1431925"/>
          </a:xfrm>
        </p:spPr>
        <p:txBody>
          <a:bodyPr/>
          <a:lstStyle/>
          <a:p>
            <a:r>
              <a:rPr lang="fr-FR" dirty="0"/>
              <a:t>Le double usage est toujours plus risqué</a:t>
            </a:r>
            <a:endParaRPr lang="en-US" dirty="0"/>
          </a:p>
        </p:txBody>
      </p:sp>
      <p:sp>
        <p:nvSpPr>
          <p:cNvPr id="20" name="Content Placeholder 19">
            <a:extLst>
              <a:ext uri="{FF2B5EF4-FFF2-40B4-BE49-F238E27FC236}">
                <a16:creationId xmlns:a16="http://schemas.microsoft.com/office/drawing/2014/main" id="{0E91EE72-ED5C-1ECA-C59C-1B0B8513EC70}"/>
              </a:ext>
            </a:extLst>
          </p:cNvPr>
          <p:cNvSpPr>
            <a:spLocks noGrp="1"/>
          </p:cNvSpPr>
          <p:nvPr>
            <p:ph sz="half" idx="2"/>
          </p:nvPr>
        </p:nvSpPr>
        <p:spPr>
          <a:xfrm>
            <a:off x="1752600" y="1981200"/>
            <a:ext cx="9372600" cy="4114800"/>
          </a:xfrm>
        </p:spPr>
        <p:txBody>
          <a:bodyPr/>
          <a:lstStyle/>
          <a:p>
            <a:r>
              <a:rPr lang="fr-FR" sz="4400" dirty="0"/>
              <a:t>Double usage courant
Prendre en compte les → à double usage </a:t>
            </a:r>
          </a:p>
          <a:p>
            <a:pPr lvl="1"/>
            <a:r>
              <a:rPr lang="fr-FR" sz="3600" dirty="0"/>
              <a:t>Risque plus élevé pour l’utilisateur moyen
Même pour les maladies respiratoires et buccales</a:t>
            </a:r>
            <a:endParaRPr lang="en-US" sz="3600" dirty="0">
              <a:latin typeface="Tahoma" panose="020B0604030504040204" pitchFamily="34" charset="0"/>
              <a:ea typeface="Tahoma" panose="020B0604030504040204" pitchFamily="34" charset="0"/>
              <a:cs typeface="Tahoma" panose="020B0604030504040204" pitchFamily="34" charset="0"/>
            </a:endParaRPr>
          </a:p>
        </p:txBody>
      </p:sp>
      <p:sp>
        <p:nvSpPr>
          <p:cNvPr id="5" name="TextBox 4">
            <a:extLst>
              <a:ext uri="{FF2B5EF4-FFF2-40B4-BE49-F238E27FC236}">
                <a16:creationId xmlns:a16="http://schemas.microsoft.com/office/drawing/2014/main" id="{26E48ED0-BC19-0DF3-C4A1-D5A3F772D3B8}"/>
              </a:ext>
            </a:extLst>
          </p:cNvPr>
          <p:cNvSpPr txBox="1"/>
          <p:nvPr/>
        </p:nvSpPr>
        <p:spPr>
          <a:xfrm>
            <a:off x="6248400" y="6369764"/>
            <a:ext cx="6096000" cy="246221"/>
          </a:xfrm>
          <a:prstGeom prst="rect">
            <a:avLst/>
          </a:prstGeom>
          <a:noFill/>
        </p:spPr>
        <p:txBody>
          <a:bodyPr wrap="square">
            <a:spAutoFit/>
          </a:bodyPr>
          <a:lstStyle/>
          <a:p>
            <a:r>
              <a:rPr lang="en-US" sz="1000" dirty="0"/>
              <a:t>Glantz et al. </a:t>
            </a:r>
            <a:r>
              <a:rPr lang="en-US" sz="1000" i="1" dirty="0"/>
              <a:t>NEJM Evid. </a:t>
            </a:r>
            <a:r>
              <a:rPr lang="en-US" sz="1000" dirty="0"/>
              <a:t>2024;3(3):EVIDoa2300229. doi:10.1056/EVIDoa2300229</a:t>
            </a:r>
          </a:p>
        </p:txBody>
      </p:sp>
    </p:spTree>
    <p:custDataLst>
      <p:tags r:id="rId1"/>
    </p:custDataLst>
    <p:extLst>
      <p:ext uri="{BB962C8B-B14F-4D97-AF65-F5344CB8AC3E}">
        <p14:creationId xmlns:p14="http://schemas.microsoft.com/office/powerpoint/2010/main" val="2305352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anim calcmode="lin" valueType="num">
                                      <p:cBhvr additive="base">
                                        <p:cTn id="7" dur="500" fill="hold"/>
                                        <p:tgtEl>
                                          <p:spTgt spid="2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0">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0">
                                            <p:txEl>
                                              <p:pRg st="1" end="1"/>
                                            </p:txEl>
                                          </p:spTgt>
                                        </p:tgtEl>
                                        <p:attrNameLst>
                                          <p:attrName>style.visibility</p:attrName>
                                        </p:attrNameLst>
                                      </p:cBhvr>
                                      <p:to>
                                        <p:strVal val="visible"/>
                                      </p:to>
                                    </p:set>
                                    <p:anim calcmode="lin" valueType="num">
                                      <p:cBhvr additive="base">
                                        <p:cTn id="11" dur="500" fill="hold"/>
                                        <p:tgtEl>
                                          <p:spTgt spid="20">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0">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uild="p"/>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CEEDD-3860-456E-62A6-8D7562A3FC53}"/>
              </a:ext>
            </a:extLst>
          </p:cNvPr>
          <p:cNvSpPr>
            <a:spLocks noGrp="1"/>
          </p:cNvSpPr>
          <p:nvPr>
            <p:ph type="title"/>
          </p:nvPr>
        </p:nvSpPr>
        <p:spPr/>
        <p:txBody>
          <a:bodyPr/>
          <a:lstStyle/>
          <a:p>
            <a:r>
              <a:rPr lang="en-US" dirty="0"/>
              <a:t>Cessation : ECR</a:t>
            </a:r>
          </a:p>
        </p:txBody>
      </p:sp>
      <p:sp>
        <p:nvSpPr>
          <p:cNvPr id="3" name="Content Placeholder 2">
            <a:extLst>
              <a:ext uri="{FF2B5EF4-FFF2-40B4-BE49-F238E27FC236}">
                <a16:creationId xmlns:a16="http://schemas.microsoft.com/office/drawing/2014/main" id="{DE98AF30-52DD-D9B1-6BAA-D36ECABA001A}"/>
              </a:ext>
            </a:extLst>
          </p:cNvPr>
          <p:cNvSpPr>
            <a:spLocks noGrp="1"/>
          </p:cNvSpPr>
          <p:nvPr>
            <p:ph sz="half" idx="1"/>
          </p:nvPr>
        </p:nvSpPr>
        <p:spPr/>
        <p:txBody>
          <a:bodyPr/>
          <a:lstStyle/>
          <a:p>
            <a:r>
              <a:rPr lang="fr-FR" dirty="0"/>
              <a:t>Supervision clinique
Généralement combiné avec du counseling</a:t>
            </a:r>
          </a:p>
          <a:p>
            <a:pPr lvl="1"/>
            <a:r>
              <a:rPr lang="fr-FR" dirty="0"/>
              <a:t>Mieux que le NRT
Mais pour chaque « switcher », les utilisateurs doubles 1.9-3.7
Généralement non rapporté</a:t>
            </a:r>
          </a:p>
          <a:p>
            <a:r>
              <a:rPr lang="fr-FR" dirty="0"/>
              <a:t>Donc les dommages ont </a:t>
            </a:r>
            <a:r>
              <a:rPr lang="fr-FR" i="1" dirty="0"/>
              <a:t>augmenté</a:t>
            </a:r>
            <a:endParaRPr lang="en-US" i="1" dirty="0"/>
          </a:p>
        </p:txBody>
      </p:sp>
      <p:pic>
        <p:nvPicPr>
          <p:cNvPr id="6" name="Content Placeholder 5">
            <a:extLst>
              <a:ext uri="{FF2B5EF4-FFF2-40B4-BE49-F238E27FC236}">
                <a16:creationId xmlns:a16="http://schemas.microsoft.com/office/drawing/2014/main" id="{E5AF5D3D-C11C-7033-E1EA-6926E6E3AB9A}"/>
              </a:ext>
            </a:extLst>
          </p:cNvPr>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6553200" y="2136834"/>
            <a:ext cx="4927600" cy="3803532"/>
          </a:xfrm>
        </p:spPr>
      </p:pic>
      <p:sp>
        <p:nvSpPr>
          <p:cNvPr id="10" name="TextBox 9">
            <a:extLst>
              <a:ext uri="{FF2B5EF4-FFF2-40B4-BE49-F238E27FC236}">
                <a16:creationId xmlns:a16="http://schemas.microsoft.com/office/drawing/2014/main" id="{C0012F3D-02C1-5320-61F5-89601F261142}"/>
              </a:ext>
            </a:extLst>
          </p:cNvPr>
          <p:cNvSpPr txBox="1"/>
          <p:nvPr/>
        </p:nvSpPr>
        <p:spPr>
          <a:xfrm>
            <a:off x="6248400" y="6340473"/>
            <a:ext cx="6097978" cy="246221"/>
          </a:xfrm>
          <a:prstGeom prst="rect">
            <a:avLst/>
          </a:prstGeom>
          <a:noFill/>
        </p:spPr>
        <p:txBody>
          <a:bodyPr wrap="square">
            <a:spAutoFit/>
          </a:bodyPr>
          <a:lstStyle/>
          <a:p>
            <a:pPr algn="l"/>
            <a:r>
              <a:rPr lang="en-US" sz="1000" b="0" i="0" u="none" strike="noStrike" baseline="0" dirty="0" err="1">
                <a:latin typeface="+mn-lt"/>
              </a:rPr>
              <a:t>Lindson</a:t>
            </a:r>
            <a:r>
              <a:rPr lang="en-US" sz="1000" b="0" i="0" u="none" strike="noStrike" baseline="0" dirty="0">
                <a:latin typeface="+mn-lt"/>
              </a:rPr>
              <a:t> et al.</a:t>
            </a:r>
            <a:r>
              <a:rPr lang="fr-FR" sz="1000" b="0" i="0" u="none" strike="noStrike" baseline="0" dirty="0">
                <a:latin typeface="+mn-lt"/>
              </a:rPr>
              <a:t> </a:t>
            </a:r>
            <a:r>
              <a:rPr lang="fr-FR" sz="1000" b="0" i="1" u="none" strike="noStrike" baseline="0" dirty="0">
                <a:latin typeface="+mn-lt"/>
              </a:rPr>
              <a:t>Cochrane </a:t>
            </a:r>
            <a:r>
              <a:rPr lang="fr-FR" sz="1000" b="0" i="1" u="none" strike="noStrike" baseline="0" dirty="0" err="1">
                <a:latin typeface="+mn-lt"/>
              </a:rPr>
              <a:t>Database</a:t>
            </a:r>
            <a:r>
              <a:rPr lang="fr-FR" sz="1000" b="0" i="1" u="none" strike="noStrike" baseline="0" dirty="0">
                <a:latin typeface="+mn-lt"/>
              </a:rPr>
              <a:t> </a:t>
            </a:r>
            <a:r>
              <a:rPr lang="fr-FR" sz="1000" b="0" i="1" u="none" strike="noStrike" baseline="0" dirty="0" err="1">
                <a:latin typeface="+mn-lt"/>
              </a:rPr>
              <a:t>Syst</a:t>
            </a:r>
            <a:r>
              <a:rPr lang="fr-FR" sz="1000" b="0" i="1" u="none" strike="noStrike" baseline="0" dirty="0">
                <a:latin typeface="+mn-lt"/>
              </a:rPr>
              <a:t> </a:t>
            </a:r>
            <a:r>
              <a:rPr lang="fr-FR" sz="1000" b="0" i="1" u="none" strike="noStrike" baseline="0" dirty="0" err="1">
                <a:latin typeface="+mn-lt"/>
              </a:rPr>
              <a:t>Rev</a:t>
            </a:r>
            <a:r>
              <a:rPr lang="fr-FR" sz="1000" b="0" i="0" u="none" strike="noStrike" baseline="0" dirty="0">
                <a:latin typeface="+mn-lt"/>
              </a:rPr>
              <a:t>. 2024; </a:t>
            </a:r>
            <a:r>
              <a:rPr lang="en-US" sz="1000" b="0" i="0" u="none" strike="noStrike" baseline="0" dirty="0">
                <a:latin typeface="+mn-lt"/>
              </a:rPr>
              <a:t>doi:10.1002/14651858.CD010216.pub8</a:t>
            </a:r>
            <a:endParaRPr lang="en-US" sz="1000" dirty="0">
              <a:latin typeface="+mn-lt"/>
            </a:endParaRPr>
          </a:p>
        </p:txBody>
      </p:sp>
      <p:pic>
        <p:nvPicPr>
          <p:cNvPr id="5" name="Picture 4" descr="A qr code on a white background&#10;&#10;AI-generated content may be incorrect.">
            <a:extLst>
              <a:ext uri="{FF2B5EF4-FFF2-40B4-BE49-F238E27FC236}">
                <a16:creationId xmlns:a16="http://schemas.microsoft.com/office/drawing/2014/main" id="{844B3493-6C5E-97DD-46E5-C3BE8A352E7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582400" y="5435798"/>
            <a:ext cx="504568" cy="504568"/>
          </a:xfrm>
          <a:prstGeom prst="rect">
            <a:avLst/>
          </a:prstGeom>
        </p:spPr>
      </p:pic>
    </p:spTree>
    <p:custDataLst>
      <p:tags r:id="rId1"/>
    </p:custDataLst>
    <p:extLst>
      <p:ext uri="{BB962C8B-B14F-4D97-AF65-F5344CB8AC3E}">
        <p14:creationId xmlns:p14="http://schemas.microsoft.com/office/powerpoint/2010/main" val="2363810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099D5-59AD-3D17-C0EE-020AD1EF54AF}"/>
              </a:ext>
            </a:extLst>
          </p:cNvPr>
          <p:cNvSpPr>
            <a:spLocks noGrp="1"/>
          </p:cNvSpPr>
          <p:nvPr>
            <p:ph type="title"/>
          </p:nvPr>
        </p:nvSpPr>
        <p:spPr/>
        <p:txBody>
          <a:bodyPr/>
          <a:lstStyle/>
          <a:p>
            <a:r>
              <a:rPr lang="en-US" dirty="0"/>
              <a:t>Cessation: Real World</a:t>
            </a:r>
          </a:p>
        </p:txBody>
      </p:sp>
      <p:sp>
        <p:nvSpPr>
          <p:cNvPr id="3" name="Content Placeholder 2">
            <a:extLst>
              <a:ext uri="{FF2B5EF4-FFF2-40B4-BE49-F238E27FC236}">
                <a16:creationId xmlns:a16="http://schemas.microsoft.com/office/drawing/2014/main" id="{A7175EA5-33BF-6656-2E4A-24ECB8E04F44}"/>
              </a:ext>
            </a:extLst>
          </p:cNvPr>
          <p:cNvSpPr>
            <a:spLocks noGrp="1"/>
          </p:cNvSpPr>
          <p:nvPr>
            <p:ph sz="half" idx="1"/>
          </p:nvPr>
        </p:nvSpPr>
        <p:spPr/>
        <p:txBody>
          <a:bodyPr/>
          <a:lstStyle/>
          <a:p>
            <a:r>
              <a:rPr lang="fr-FR" dirty="0"/>
              <a:t>Aucune association avec l’arrêt de la cigarette</a:t>
            </a:r>
            <a:endParaRPr lang="en-US" dirty="0"/>
          </a:p>
        </p:txBody>
      </p:sp>
      <p:pic>
        <p:nvPicPr>
          <p:cNvPr id="6" name="Content Placeholder 5">
            <a:extLst>
              <a:ext uri="{FF2B5EF4-FFF2-40B4-BE49-F238E27FC236}">
                <a16:creationId xmlns:a16="http://schemas.microsoft.com/office/drawing/2014/main" id="{586E2175-909D-BFE5-205A-7EEED34A3659}"/>
              </a:ext>
            </a:extLst>
          </p:cNvPr>
          <p:cNvPicPr>
            <a:picLocks noGrp="1" noChangeAspect="1"/>
          </p:cNvPicPr>
          <p:nvPr>
            <p:ph sz="half" idx="2"/>
          </p:nvPr>
        </p:nvPicPr>
        <p:blipFill>
          <a:blip r:embed="rId4" cstate="print">
            <a:extLst>
              <a:ext uri="{28A0092B-C50C-407E-A947-70E740481C1C}">
                <a14:useLocalDpi xmlns:a14="http://schemas.microsoft.com/office/drawing/2010/main" val="0"/>
              </a:ext>
            </a:extLst>
          </a:blip>
          <a:stretch>
            <a:fillRect/>
          </a:stretch>
        </p:blipFill>
        <p:spPr>
          <a:xfrm>
            <a:off x="7488645" y="1981200"/>
            <a:ext cx="3226525" cy="4343400"/>
          </a:xfrm>
        </p:spPr>
      </p:pic>
      <p:sp>
        <p:nvSpPr>
          <p:cNvPr id="8" name="TextBox 7">
            <a:extLst>
              <a:ext uri="{FF2B5EF4-FFF2-40B4-BE49-F238E27FC236}">
                <a16:creationId xmlns:a16="http://schemas.microsoft.com/office/drawing/2014/main" id="{71F634CB-BA2D-985F-83F2-68760736A42E}"/>
              </a:ext>
            </a:extLst>
          </p:cNvPr>
          <p:cNvSpPr txBox="1"/>
          <p:nvPr/>
        </p:nvSpPr>
        <p:spPr>
          <a:xfrm>
            <a:off x="7488646" y="6430087"/>
            <a:ext cx="6097978" cy="246221"/>
          </a:xfrm>
          <a:prstGeom prst="rect">
            <a:avLst/>
          </a:prstGeom>
          <a:noFill/>
        </p:spPr>
        <p:txBody>
          <a:bodyPr wrap="square">
            <a:spAutoFit/>
          </a:bodyPr>
          <a:lstStyle/>
          <a:p>
            <a:r>
              <a:rPr lang="en-US" sz="1000" b="0" i="0" u="none" strike="noStrike" baseline="0" dirty="0">
                <a:latin typeface="+mn-lt"/>
              </a:rPr>
              <a:t>Wang et al. </a:t>
            </a:r>
            <a:r>
              <a:rPr lang="en-US" sz="1000" b="0" i="1" u="none" strike="noStrike" baseline="0" dirty="0">
                <a:latin typeface="+mn-lt"/>
              </a:rPr>
              <a:t>Am J Public Health</a:t>
            </a:r>
            <a:r>
              <a:rPr lang="en-US" sz="1000" b="0" i="0" u="none" strike="noStrike" baseline="0" dirty="0">
                <a:latin typeface="+mn-lt"/>
              </a:rPr>
              <a:t>. 2021; doi:10.2105/AJPH.2020.305999</a:t>
            </a:r>
            <a:endParaRPr lang="en-US" sz="1000" dirty="0">
              <a:latin typeface="+mn-lt"/>
            </a:endParaRPr>
          </a:p>
        </p:txBody>
      </p:sp>
      <p:pic>
        <p:nvPicPr>
          <p:cNvPr id="5" name="Picture 4" descr="A qr code on a white background&#10;&#10;AI-generated content may be incorrect.">
            <a:extLst>
              <a:ext uri="{FF2B5EF4-FFF2-40B4-BE49-F238E27FC236}">
                <a16:creationId xmlns:a16="http://schemas.microsoft.com/office/drawing/2014/main" id="{8563D121-A839-4CA4-D894-5251CE38881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972800" y="5657850"/>
            <a:ext cx="666750" cy="666750"/>
          </a:xfrm>
          <a:prstGeom prst="rect">
            <a:avLst/>
          </a:prstGeom>
        </p:spPr>
      </p:pic>
    </p:spTree>
    <p:custDataLst>
      <p:tags r:id="rId1"/>
    </p:custDataLst>
    <p:extLst>
      <p:ext uri="{BB962C8B-B14F-4D97-AF65-F5344CB8AC3E}">
        <p14:creationId xmlns:p14="http://schemas.microsoft.com/office/powerpoint/2010/main" val="2344651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La conclusion:</a:t>
            </a:r>
          </a:p>
        </p:txBody>
      </p:sp>
      <p:sp>
        <p:nvSpPr>
          <p:cNvPr id="3" name="Content Placeholder 2"/>
          <p:cNvSpPr>
            <a:spLocks noGrp="1"/>
          </p:cNvSpPr>
          <p:nvPr>
            <p:ph idx="1"/>
          </p:nvPr>
        </p:nvSpPr>
        <p:spPr>
          <a:xfrm>
            <a:off x="1401190" y="2057400"/>
            <a:ext cx="10790810" cy="4114800"/>
          </a:xfrm>
        </p:spPr>
        <p:txBody>
          <a:bodyPr/>
          <a:lstStyle/>
          <a:p>
            <a:r>
              <a:rPr lang="fr-FR" dirty="0"/>
              <a:t>Pour de nombreuses maladies, les cigarettes électroniques sont aussi mauvaises que le tabagisme</a:t>
            </a:r>
          </a:p>
          <a:p>
            <a:pPr lvl="1"/>
            <a:r>
              <a:rPr lang="fr-FR" sz="3200" dirty="0"/>
              <a:t>Double usage est pire que de fumer simplement</a:t>
            </a:r>
          </a:p>
          <a:p>
            <a:r>
              <a:rPr lang="fr-FR" dirty="0"/>
              <a:t>Maintenir les gens à fumer et promouvoir le double usage</a:t>
            </a:r>
          </a:p>
          <a:p>
            <a:pPr lvl="1"/>
            <a:r>
              <a:rPr lang="fr-FR" sz="3200" dirty="0"/>
              <a:t>Pourquoi l’industrie les a développées à l’origine</a:t>
            </a:r>
          </a:p>
          <a:p>
            <a:r>
              <a:rPr lang="fr-FR" dirty="0"/>
              <a:t>Les cigarettes électroniques augmentent, et non réduisent, les dommages pour les adultes</a:t>
            </a:r>
            <a:endParaRPr lang="en-US" dirty="0"/>
          </a:p>
        </p:txBody>
      </p:sp>
    </p:spTree>
    <p:custDataLst>
      <p:tags r:id="rId1"/>
    </p:custDataLst>
    <p:extLst>
      <p:ext uri="{BB962C8B-B14F-4D97-AF65-F5344CB8AC3E}">
        <p14:creationId xmlns:p14="http://schemas.microsoft.com/office/powerpoint/2010/main" val="2162688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additive="base">
                                        <p:cTn id="2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3C9D2CD3-A94A-6102-0AD5-8D2FE3FB2166}"/>
              </a:ext>
            </a:extLst>
          </p:cNvPr>
          <p:cNvSpPr>
            <a:spLocks noGrp="1"/>
          </p:cNvSpPr>
          <p:nvPr>
            <p:ph type="title"/>
          </p:nvPr>
        </p:nvSpPr>
        <p:spPr/>
        <p:txBody>
          <a:bodyPr/>
          <a:lstStyle/>
          <a:p>
            <a:r>
              <a:rPr lang="en-US" dirty="0"/>
              <a:t>10 </a:t>
            </a:r>
            <a:r>
              <a:rPr lang="en-US" dirty="0" err="1"/>
              <a:t>octobre</a:t>
            </a:r>
            <a:r>
              <a:rPr lang="en-US" dirty="0"/>
              <a:t> 2025</a:t>
            </a:r>
          </a:p>
        </p:txBody>
      </p:sp>
      <p:pic>
        <p:nvPicPr>
          <p:cNvPr id="9" name="Content Placeholder 8">
            <a:extLst>
              <a:ext uri="{FF2B5EF4-FFF2-40B4-BE49-F238E27FC236}">
                <a16:creationId xmlns:a16="http://schemas.microsoft.com/office/drawing/2014/main" id="{4D346C24-5C08-91D8-2E13-5693153C631C}"/>
              </a:ext>
            </a:extLst>
          </p:cNvPr>
          <p:cNvPicPr>
            <a:picLocks noGrp="1" noChangeAspect="1"/>
          </p:cNvPicPr>
          <p:nvPr>
            <p:ph sz="half" idx="2"/>
          </p:nvPr>
        </p:nvPicPr>
        <p:blipFill>
          <a:blip r:embed="rId3"/>
          <a:stretch>
            <a:fillRect/>
          </a:stretch>
        </p:blipFill>
        <p:spPr bwMode="auto">
          <a:xfrm>
            <a:off x="7327403" y="1981199"/>
            <a:ext cx="3797797" cy="4624529"/>
          </a:xfrm>
          <a:prstGeom prst="rect">
            <a:avLst/>
          </a:prstGeom>
          <a:noFill/>
          <a:ln w="9525">
            <a:noFill/>
            <a:miter lim="800000"/>
            <a:headEnd/>
            <a:tailEnd/>
          </a:ln>
          <a:effectLst/>
        </p:spPr>
      </p:pic>
      <p:sp>
        <p:nvSpPr>
          <p:cNvPr id="11" name="Rectangle 1">
            <a:extLst>
              <a:ext uri="{FF2B5EF4-FFF2-40B4-BE49-F238E27FC236}">
                <a16:creationId xmlns:a16="http://schemas.microsoft.com/office/drawing/2014/main" id="{38DBC790-074B-292F-8500-11984F2C08CD}"/>
              </a:ext>
            </a:extLst>
          </p:cNvPr>
          <p:cNvSpPr>
            <a:spLocks noChangeArrowheads="1"/>
          </p:cNvSpPr>
          <p:nvPr/>
        </p:nvSpPr>
        <p:spPr bwMode="auto">
          <a:xfrm>
            <a:off x="7620000" y="6611779"/>
            <a:ext cx="2943434"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tabLst/>
            </a:pPr>
            <a:r>
              <a:rPr kumimoji="0" lang="en-US" altLang="en-US" sz="1000" b="0" i="0" u="none" strike="noStrike" cap="none" normalizeH="0" baseline="0" dirty="0">
                <a:ln>
                  <a:noFill/>
                </a:ln>
                <a:solidFill>
                  <a:schemeClr val="tx1"/>
                </a:solidFill>
                <a:effectLst/>
                <a:latin typeface="Arial" panose="020B0604020202020204" pitchFamily="34" charset="0"/>
              </a:rPr>
              <a:t>Arora et</a:t>
            </a:r>
            <a:r>
              <a:rPr kumimoji="0" lang="en-US" altLang="en-US" sz="1000" b="0" i="0" u="none" strike="noStrike" cap="none" normalizeH="0" dirty="0">
                <a:ln>
                  <a:noFill/>
                </a:ln>
                <a:solidFill>
                  <a:schemeClr val="tx1"/>
                </a:solidFill>
                <a:effectLst/>
                <a:latin typeface="Arial" panose="020B0604020202020204" pitchFamily="34" charset="0"/>
              </a:rPr>
              <a:t> al, </a:t>
            </a:r>
            <a:r>
              <a:rPr kumimoji="0" lang="en-US" altLang="en-US" sz="1000" b="0" i="1" u="none" strike="noStrike" cap="none" normalizeH="0" dirty="0">
                <a:ln>
                  <a:noFill/>
                </a:ln>
                <a:solidFill>
                  <a:schemeClr val="tx1"/>
                </a:solidFill>
                <a:effectLst/>
                <a:latin typeface="Arial" panose="020B0604020202020204" pitchFamily="34" charset="0"/>
              </a:rPr>
              <a:t>Pediatrics</a:t>
            </a:r>
            <a:r>
              <a:rPr kumimoji="0" lang="en-US" altLang="en-US" sz="1000" b="0" i="0" u="none" strike="noStrike" cap="none" normalizeH="0" baseline="0" dirty="0">
                <a:ln>
                  <a:noFill/>
                </a:ln>
                <a:solidFill>
                  <a:schemeClr val="tx1"/>
                </a:solidFill>
                <a:effectLst/>
                <a:latin typeface="Arial" panose="020B0604020202020204" pitchFamily="34" charset="0"/>
              </a:rPr>
              <a:t> 2025 Oct 10:e2025072337</a:t>
            </a:r>
          </a:p>
        </p:txBody>
      </p:sp>
      <p:sp>
        <p:nvSpPr>
          <p:cNvPr id="19" name="Content Placeholder 18">
            <a:extLst>
              <a:ext uri="{FF2B5EF4-FFF2-40B4-BE49-F238E27FC236}">
                <a16:creationId xmlns:a16="http://schemas.microsoft.com/office/drawing/2014/main" id="{C8684669-5CF8-CD02-7072-08961F1FE1FC}"/>
              </a:ext>
            </a:extLst>
          </p:cNvPr>
          <p:cNvSpPr>
            <a:spLocks noGrp="1"/>
          </p:cNvSpPr>
          <p:nvPr>
            <p:ph sz="half" idx="1"/>
          </p:nvPr>
        </p:nvSpPr>
        <p:spPr/>
        <p:txBody>
          <a:bodyPr/>
          <a:lstStyle/>
          <a:p>
            <a:pPr marL="0" indent="0">
              <a:buNone/>
            </a:pPr>
            <a:r>
              <a:rPr lang="fr-FR" dirty="0"/>
              <a:t>« Contrairement aux espoirs et aux suppositions initiales, les cigarettes électroniques </a:t>
            </a:r>
            <a:r>
              <a:rPr lang="fr-FR" i="1" dirty="0"/>
              <a:t>ne constituent pas une stratégie efficace de réduction des risques pour les adultes </a:t>
            </a:r>
            <a:r>
              <a:rPr lang="fr-FR" dirty="0"/>
              <a:t>et représentent un risque sérieux pour les jeunes naïfs de la nicotine. »</a:t>
            </a:r>
            <a:endParaRPr lang="en-US" dirty="0"/>
          </a:p>
        </p:txBody>
      </p:sp>
      <p:pic>
        <p:nvPicPr>
          <p:cNvPr id="20" name="Content Placeholder 13" descr="A qr code on a white background&#10;&#10;AI-generated content may be incorrect.">
            <a:extLst>
              <a:ext uri="{FF2B5EF4-FFF2-40B4-BE49-F238E27FC236}">
                <a16:creationId xmlns:a16="http://schemas.microsoft.com/office/drawing/2014/main" id="{39DA8D73-3954-4BFF-A73D-C305854D905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bwMode="auto">
          <a:xfrm>
            <a:off x="11195050" y="6034228"/>
            <a:ext cx="571500" cy="571500"/>
          </a:xfrm>
          <a:prstGeom prst="rect">
            <a:avLst/>
          </a:prstGeom>
          <a:noFill/>
          <a:ln w="9525">
            <a:noFill/>
            <a:miter lim="800000"/>
            <a:headEnd/>
            <a:tailEnd/>
          </a:ln>
          <a:effectLst/>
        </p:spPr>
      </p:pic>
    </p:spTree>
    <p:extLst>
      <p:ext uri="{BB962C8B-B14F-4D97-AF65-F5344CB8AC3E}">
        <p14:creationId xmlns:p14="http://schemas.microsoft.com/office/powerpoint/2010/main" val="8687570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4B4F97-85A0-494D-BC04-9A95332B9DBB}"/>
              </a:ext>
            </a:extLst>
          </p:cNvPr>
          <p:cNvSpPr>
            <a:spLocks noGrp="1"/>
          </p:cNvSpPr>
          <p:nvPr>
            <p:ph type="title"/>
          </p:nvPr>
        </p:nvSpPr>
        <p:spPr/>
        <p:txBody>
          <a:bodyPr/>
          <a:lstStyle/>
          <a:p>
            <a:r>
              <a:rPr lang="fr-FR" dirty="0"/>
              <a:t>Implications pour les décideurs politiques</a:t>
            </a:r>
            <a:endParaRPr lang="en-US" dirty="0"/>
          </a:p>
        </p:txBody>
      </p:sp>
      <p:sp>
        <p:nvSpPr>
          <p:cNvPr id="3" name="Content Placeholder 2">
            <a:extLst>
              <a:ext uri="{FF2B5EF4-FFF2-40B4-BE49-F238E27FC236}">
                <a16:creationId xmlns:a16="http://schemas.microsoft.com/office/drawing/2014/main" id="{90F5C230-532F-5457-A736-4C6E405CE85F}"/>
              </a:ext>
            </a:extLst>
          </p:cNvPr>
          <p:cNvSpPr>
            <a:spLocks noGrp="1"/>
          </p:cNvSpPr>
          <p:nvPr>
            <p:ph idx="1"/>
          </p:nvPr>
        </p:nvSpPr>
        <p:spPr/>
        <p:txBody>
          <a:bodyPr/>
          <a:lstStyle/>
          <a:p>
            <a:r>
              <a:rPr lang="fr-FR" dirty="0"/>
              <a:t>Parce que les cigarettes électroniques ne sont pas une stratégie efficace de réduction des risques, </a:t>
            </a:r>
            <a:r>
              <a:rPr lang="fr-FR" b="1" i="1" dirty="0"/>
              <a:t>même pour les fumeurs adultes </a:t>
            </a:r>
            <a:r>
              <a:rPr lang="fr-FR" dirty="0"/>
              <a:t>...
Il n’y a aucune raison d’inclure les e-cigarettes ou la réduction des risques dans les lois ou réglementations </a:t>
            </a:r>
          </a:p>
          <a:p>
            <a:pPr lvl="1"/>
            <a:r>
              <a:rPr lang="fr-FR" dirty="0"/>
              <a:t>Y compris les directives de la FCTC</a:t>
            </a:r>
            <a:endParaRPr lang="en-US" dirty="0"/>
          </a:p>
        </p:txBody>
      </p:sp>
    </p:spTree>
    <p:custDataLst>
      <p:tags r:id="rId1"/>
    </p:custDataLst>
    <p:extLst>
      <p:ext uri="{BB962C8B-B14F-4D97-AF65-F5344CB8AC3E}">
        <p14:creationId xmlns:p14="http://schemas.microsoft.com/office/powerpoint/2010/main" val="3486653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ags/tag1.xml><?xml version="1.0" encoding="utf-8"?>
<p:tagLst xmlns:a="http://schemas.openxmlformats.org/drawingml/2006/main" xmlns:r="http://schemas.openxmlformats.org/officeDocument/2006/relationships" xmlns:p="http://schemas.openxmlformats.org/presentationml/2006/main">
  <p:tag name="TIMING" val="|6.6|16|2.9|13.5"/>
</p:tagLst>
</file>

<file path=ppt/tags/tag2.xml><?xml version="1.0" encoding="utf-8"?>
<p:tagLst xmlns:a="http://schemas.openxmlformats.org/drawingml/2006/main" xmlns:r="http://schemas.openxmlformats.org/officeDocument/2006/relationships" xmlns:p="http://schemas.openxmlformats.org/presentationml/2006/main">
  <p:tag name="TIMING" val="|7.6|9"/>
</p:tagLst>
</file>

<file path=ppt/tags/tag3.xml><?xml version="1.0" encoding="utf-8"?>
<p:tagLst xmlns:a="http://schemas.openxmlformats.org/drawingml/2006/main" xmlns:r="http://schemas.openxmlformats.org/officeDocument/2006/relationships" xmlns:p="http://schemas.openxmlformats.org/presentationml/2006/main">
  <p:tag name="TIMING" val="|37.9|16.8"/>
</p:tagLst>
</file>

<file path=ppt/tags/tag4.xml><?xml version="1.0" encoding="utf-8"?>
<p:tagLst xmlns:a="http://schemas.openxmlformats.org/drawingml/2006/main" xmlns:r="http://schemas.openxmlformats.org/officeDocument/2006/relationships" xmlns:p="http://schemas.openxmlformats.org/presentationml/2006/main">
  <p:tag name="TIMING" val="|20.4|9|2|1.3|4|2.5|1|10.1"/>
</p:tagLst>
</file>

<file path=ppt/tags/tag5.xml><?xml version="1.0" encoding="utf-8"?>
<p:tagLst xmlns:a="http://schemas.openxmlformats.org/drawingml/2006/main" xmlns:r="http://schemas.openxmlformats.org/officeDocument/2006/relationships" xmlns:p="http://schemas.openxmlformats.org/presentationml/2006/main">
  <p:tag name="TIMING" val="|12.1|12.4|2.7|22.5"/>
</p:tagLst>
</file>

<file path=ppt/tags/tag6.xml><?xml version="1.0" encoding="utf-8"?>
<p:tagLst xmlns:a="http://schemas.openxmlformats.org/drawingml/2006/main" xmlns:r="http://schemas.openxmlformats.org/officeDocument/2006/relationships" xmlns:p="http://schemas.openxmlformats.org/presentationml/2006/main">
  <p:tag name="TIMING" val="|40.8|7.8|3.5|14|31.5|1.6"/>
</p:tagLst>
</file>

<file path=ppt/tags/tag7.xml><?xml version="1.0" encoding="utf-8"?>
<p:tagLst xmlns:a="http://schemas.openxmlformats.org/drawingml/2006/main" xmlns:r="http://schemas.openxmlformats.org/officeDocument/2006/relationships" xmlns:p="http://schemas.openxmlformats.org/presentationml/2006/main">
  <p:tag name="TIMING" val="|8.8"/>
</p:tagLst>
</file>

<file path=ppt/tags/tag8.xml><?xml version="1.0" encoding="utf-8"?>
<p:tagLst xmlns:a="http://schemas.openxmlformats.org/drawingml/2006/main" xmlns:r="http://schemas.openxmlformats.org/officeDocument/2006/relationships" xmlns:p="http://schemas.openxmlformats.org/presentationml/2006/main">
  <p:tag name="TIMING" val="|4|4.8|3.4|12.7|7.5"/>
</p:tagLst>
</file>

<file path=ppt/tags/tag9.xml><?xml version="1.0" encoding="utf-8"?>
<p:tagLst xmlns:a="http://schemas.openxmlformats.org/drawingml/2006/main" xmlns:r="http://schemas.openxmlformats.org/officeDocument/2006/relationships" xmlns:p="http://schemas.openxmlformats.org/presentationml/2006/main">
  <p:tag name="TIMING" val="|3.8|8.1"/>
</p:tagLst>
</file>

<file path=ppt/theme/theme1.xml><?xml version="1.0" encoding="utf-8"?>
<a:theme xmlns:a="http://schemas.openxmlformats.org/drawingml/2006/main" name="Shimmer">
  <a:themeElements>
    <a:clrScheme name="Shimmer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fontScheme name="Shimmer">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lnDef>
  </a:objectDefaults>
  <a:extraClrSchemeLst>
    <a:extraClrScheme>
      <a:clrScheme name="Shimmer 1">
        <a:dk1>
          <a:srgbClr val="BD3737"/>
        </a:dk1>
        <a:lt1>
          <a:srgbClr val="FFFFFF"/>
        </a:lt1>
        <a:dk2>
          <a:srgbClr val="721E1E"/>
        </a:dk2>
        <a:lt2>
          <a:srgbClr val="FFCC00"/>
        </a:lt2>
        <a:accent1>
          <a:srgbClr val="FF6600"/>
        </a:accent1>
        <a:accent2>
          <a:srgbClr val="CC3300"/>
        </a:accent2>
        <a:accent3>
          <a:srgbClr val="BCABAB"/>
        </a:accent3>
        <a:accent4>
          <a:srgbClr val="DADADA"/>
        </a:accent4>
        <a:accent5>
          <a:srgbClr val="FFB8AA"/>
        </a:accent5>
        <a:accent6>
          <a:srgbClr val="B92D00"/>
        </a:accent6>
        <a:hlink>
          <a:srgbClr val="F7CC2F"/>
        </a:hlink>
        <a:folHlink>
          <a:srgbClr val="C7C6B1"/>
        </a:folHlink>
      </a:clrScheme>
      <a:clrMap bg1="dk2" tx1="lt1" bg2="dk1" tx2="lt2" accent1="accent1" accent2="accent2" accent3="accent3" accent4="accent4" accent5="accent5" accent6="accent6" hlink="hlink" folHlink="folHlink"/>
    </a:extraClrScheme>
    <a:extraClrScheme>
      <a:clrScheme name="Shimmer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clrMap bg1="dk2" tx1="lt1" bg2="dk1" tx2="lt2" accent1="accent1" accent2="accent2" accent3="accent3" accent4="accent4" accent5="accent5" accent6="accent6" hlink="hlink" folHlink="folHlink"/>
    </a:extraClrScheme>
    <a:extraClrScheme>
      <a:clrScheme name="Shimmer 3">
        <a:dk1>
          <a:srgbClr val="6600CC"/>
        </a:dk1>
        <a:lt1>
          <a:srgbClr val="FFFFFF"/>
        </a:lt1>
        <a:dk2>
          <a:srgbClr val="4B0096"/>
        </a:dk2>
        <a:lt2>
          <a:srgbClr val="CDD7DF"/>
        </a:lt2>
        <a:accent1>
          <a:srgbClr val="9999FF"/>
        </a:accent1>
        <a:accent2>
          <a:srgbClr val="7850BA"/>
        </a:accent2>
        <a:accent3>
          <a:srgbClr val="B1AAC9"/>
        </a:accent3>
        <a:accent4>
          <a:srgbClr val="DADADA"/>
        </a:accent4>
        <a:accent5>
          <a:srgbClr val="CACAFF"/>
        </a:accent5>
        <a:accent6>
          <a:srgbClr val="6C48A8"/>
        </a:accent6>
        <a:hlink>
          <a:srgbClr val="00CCFF"/>
        </a:hlink>
        <a:folHlink>
          <a:srgbClr val="0796B3"/>
        </a:folHlink>
      </a:clrScheme>
      <a:clrMap bg1="dk2" tx1="lt1" bg2="dk1" tx2="lt2" accent1="accent1" accent2="accent2" accent3="accent3" accent4="accent4" accent5="accent5" accent6="accent6" hlink="hlink" folHlink="folHlink"/>
    </a:extraClrScheme>
    <a:extraClrScheme>
      <a:clrScheme name="Shimmer 4">
        <a:dk1>
          <a:srgbClr val="55863C"/>
        </a:dk1>
        <a:lt1>
          <a:srgbClr val="FFFFFF"/>
        </a:lt1>
        <a:dk2>
          <a:srgbClr val="375F2F"/>
        </a:dk2>
        <a:lt2>
          <a:srgbClr val="D1EFB3"/>
        </a:lt2>
        <a:accent1>
          <a:srgbClr val="00CC66"/>
        </a:accent1>
        <a:accent2>
          <a:srgbClr val="8EAC66"/>
        </a:accent2>
        <a:accent3>
          <a:srgbClr val="AEB6AD"/>
        </a:accent3>
        <a:accent4>
          <a:srgbClr val="DADADA"/>
        </a:accent4>
        <a:accent5>
          <a:srgbClr val="AAE2B8"/>
        </a:accent5>
        <a:accent6>
          <a:srgbClr val="809B5C"/>
        </a:accent6>
        <a:hlink>
          <a:srgbClr val="B4EF7F"/>
        </a:hlink>
        <a:folHlink>
          <a:srgbClr val="F8F6AC"/>
        </a:folHlink>
      </a:clrScheme>
      <a:clrMap bg1="dk2" tx1="lt1" bg2="dk1" tx2="lt2" accent1="accent1" accent2="accent2" accent3="accent3" accent4="accent4" accent5="accent5" accent6="accent6" hlink="hlink" folHlink="folHlink"/>
    </a:extraClrScheme>
    <a:extraClrScheme>
      <a:clrScheme name="Shimmer 5">
        <a:dk1>
          <a:srgbClr val="588073"/>
        </a:dk1>
        <a:lt1>
          <a:srgbClr val="FFFFFF"/>
        </a:lt1>
        <a:dk2>
          <a:srgbClr val="486768"/>
        </a:dk2>
        <a:lt2>
          <a:srgbClr val="DDDDDD"/>
        </a:lt2>
        <a:accent1>
          <a:srgbClr val="33CCCC"/>
        </a:accent1>
        <a:accent2>
          <a:srgbClr val="008871"/>
        </a:accent2>
        <a:accent3>
          <a:srgbClr val="B1B8B9"/>
        </a:accent3>
        <a:accent4>
          <a:srgbClr val="DADADA"/>
        </a:accent4>
        <a:accent5>
          <a:srgbClr val="ADE2E2"/>
        </a:accent5>
        <a:accent6>
          <a:srgbClr val="007B66"/>
        </a:accent6>
        <a:hlink>
          <a:srgbClr val="00CC99"/>
        </a:hlink>
        <a:folHlink>
          <a:srgbClr val="A8A8A8"/>
        </a:folHlink>
      </a:clrScheme>
      <a:clrMap bg1="dk2" tx1="lt1" bg2="dk1" tx2="lt2" accent1="accent1" accent2="accent2" accent3="accent3" accent4="accent4" accent5="accent5" accent6="accent6" hlink="hlink" folHlink="folHlink"/>
    </a:extraClrScheme>
    <a:extraClrScheme>
      <a:clrScheme name="Shimmer 6">
        <a:dk1>
          <a:srgbClr val="6B6C75"/>
        </a:dk1>
        <a:lt1>
          <a:srgbClr val="FFFFFF"/>
        </a:lt1>
        <a:dk2>
          <a:srgbClr val="575863"/>
        </a:dk2>
        <a:lt2>
          <a:srgbClr val="FFFFCC"/>
        </a:lt2>
        <a:accent1>
          <a:srgbClr val="677481"/>
        </a:accent1>
        <a:accent2>
          <a:srgbClr val="697E5E"/>
        </a:accent2>
        <a:accent3>
          <a:srgbClr val="B4B4B7"/>
        </a:accent3>
        <a:accent4>
          <a:srgbClr val="DADADA"/>
        </a:accent4>
        <a:accent5>
          <a:srgbClr val="B8BCC1"/>
        </a:accent5>
        <a:accent6>
          <a:srgbClr val="5E7254"/>
        </a:accent6>
        <a:hlink>
          <a:srgbClr val="E9E77F"/>
        </a:hlink>
        <a:folHlink>
          <a:srgbClr val="D3A44F"/>
        </a:folHlink>
      </a:clrScheme>
      <a:clrMap bg1="dk2" tx1="lt1" bg2="dk1" tx2="lt2" accent1="accent1" accent2="accent2" accent3="accent3" accent4="accent4" accent5="accent5" accent6="accent6" hlink="hlink" folHlink="folHlink"/>
    </a:extraClrScheme>
    <a:extraClrScheme>
      <a:clrScheme name="Shimmer 7">
        <a:dk1>
          <a:srgbClr val="000000"/>
        </a:dk1>
        <a:lt1>
          <a:srgbClr val="C4D6BE"/>
        </a:lt1>
        <a:dk2>
          <a:srgbClr val="339966"/>
        </a:dk2>
        <a:lt2>
          <a:srgbClr val="EFFBF0"/>
        </a:lt2>
        <a:accent1>
          <a:srgbClr val="DDDDDD"/>
        </a:accent1>
        <a:accent2>
          <a:srgbClr val="CCFF99"/>
        </a:accent2>
        <a:accent3>
          <a:srgbClr val="DEE8DB"/>
        </a:accent3>
        <a:accent4>
          <a:srgbClr val="000000"/>
        </a:accent4>
        <a:accent5>
          <a:srgbClr val="EBEBEB"/>
        </a:accent5>
        <a:accent6>
          <a:srgbClr val="B9E78A"/>
        </a:accent6>
        <a:hlink>
          <a:srgbClr val="009900"/>
        </a:hlink>
        <a:folHlink>
          <a:srgbClr val="336600"/>
        </a:folHlink>
      </a:clrScheme>
      <a:clrMap bg1="lt1" tx1="dk1" bg2="lt2" tx2="dk2" accent1="accent1" accent2="accent2" accent3="accent3" accent4="accent4" accent5="accent5" accent6="accent6" hlink="hlink" folHlink="folHlink"/>
    </a:extraClrScheme>
    <a:extraClrScheme>
      <a:clrScheme name="Shimmer 8">
        <a:dk1>
          <a:srgbClr val="000000"/>
        </a:dk1>
        <a:lt1>
          <a:srgbClr val="D6DAE4"/>
        </a:lt1>
        <a:dk2>
          <a:srgbClr val="000099"/>
        </a:dk2>
        <a:lt2>
          <a:srgbClr val="FFFFFF"/>
        </a:lt2>
        <a:accent1>
          <a:srgbClr val="BFDEE3"/>
        </a:accent1>
        <a:accent2>
          <a:srgbClr val="C0C0C0"/>
        </a:accent2>
        <a:accent3>
          <a:srgbClr val="E8EAEF"/>
        </a:accent3>
        <a:accent4>
          <a:srgbClr val="000000"/>
        </a:accent4>
        <a:accent5>
          <a:srgbClr val="DCECEF"/>
        </a:accent5>
        <a:accent6>
          <a:srgbClr val="AEAEAE"/>
        </a:accent6>
        <a:hlink>
          <a:srgbClr val="3333CC"/>
        </a:hlink>
        <a:folHlink>
          <a:srgbClr val="5E93C9"/>
        </a:folHlink>
      </a:clrScheme>
      <a:clrMap bg1="lt1" tx1="dk1" bg2="lt2" tx2="dk2" accent1="accent1" accent2="accent2" accent3="accent3" accent4="accent4" accent5="accent5" accent6="accent6" hlink="hlink" folHlink="folHlink"/>
    </a:extraClrScheme>
    <a:extraClrScheme>
      <a:clrScheme name="Shimmer 9">
        <a:dk1>
          <a:srgbClr val="4A2500"/>
        </a:dk1>
        <a:lt1>
          <a:srgbClr val="C2C0BA"/>
        </a:lt1>
        <a:dk2>
          <a:srgbClr val="788569"/>
        </a:dk2>
        <a:lt2>
          <a:srgbClr val="F4F4EC"/>
        </a:lt2>
        <a:accent1>
          <a:srgbClr val="E1DFC1"/>
        </a:accent1>
        <a:accent2>
          <a:srgbClr val="A5A7AF"/>
        </a:accent2>
        <a:accent3>
          <a:srgbClr val="DDDCD9"/>
        </a:accent3>
        <a:accent4>
          <a:srgbClr val="3E1E00"/>
        </a:accent4>
        <a:accent5>
          <a:srgbClr val="EEECDD"/>
        </a:accent5>
        <a:accent6>
          <a:srgbClr val="95979E"/>
        </a:accent6>
        <a:hlink>
          <a:srgbClr val="9C9800"/>
        </a:hlink>
        <a:folHlink>
          <a:srgbClr val="666633"/>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UCSF Classic">
  <a:themeElements>
    <a:clrScheme name="UCSF Colors">
      <a:dk1>
        <a:srgbClr val="052049"/>
      </a:dk1>
      <a:lt1>
        <a:srgbClr val="FFFFFF"/>
      </a:lt1>
      <a:dk2>
        <a:srgbClr val="052049"/>
      </a:dk2>
      <a:lt2>
        <a:srgbClr val="FFFFFF"/>
      </a:lt2>
      <a:accent1>
        <a:srgbClr val="0093D0"/>
      </a:accent1>
      <a:accent2>
        <a:srgbClr val="18A3AC"/>
      </a:accent2>
      <a:accent3>
        <a:srgbClr val="9DC23B"/>
      </a:accent3>
      <a:accent4>
        <a:srgbClr val="F58024"/>
      </a:accent4>
      <a:accent5>
        <a:srgbClr val="C7CED1"/>
      </a:accent5>
      <a:accent6>
        <a:srgbClr val="716FB3"/>
      </a:accent6>
      <a:hlink>
        <a:srgbClr val="178CCB"/>
      </a:hlink>
      <a:folHlink>
        <a:srgbClr val="5F5F5F"/>
      </a:folHlink>
    </a:clrScheme>
    <a:fontScheme name="UCSF">
      <a:majorFont>
        <a:latin typeface="Garamond"/>
        <a:ea typeface=""/>
        <a:cs typeface=""/>
      </a:majorFont>
      <a:minorFont>
        <a:latin typeface="Arial"/>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19050" algn="ctr">
          <a:noFill/>
          <a:miter lim="800000"/>
          <a:headEnd/>
          <a:tailEnd/>
        </a:ln>
      </a:spPr>
      <a:bodyPr wrap="none" rtlCol="0" anchor="ctr"/>
      <a:lstStyle>
        <a:defPPr algn="ctr">
          <a:lnSpc>
            <a:spcPct val="90000"/>
          </a:lnSpc>
          <a:defRPr sz="1600" b="1" dirty="0" err="1" smtClean="0">
            <a:solidFill>
              <a:schemeClr val="bg1"/>
            </a:solidFill>
            <a:latin typeface="+mj-lt"/>
          </a:defRPr>
        </a:defPPr>
      </a:lstStyle>
    </a:spDef>
    <a:lnDef>
      <a:spPr>
        <a:ln w="28575">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bwMode="auto">
        <a:noFill/>
        <a:ln w="19050" algn="ctr">
          <a:noFill/>
          <a:miter lim="800000"/>
          <a:headEnd/>
          <a:tailEnd/>
        </a:ln>
      </a:spPr>
      <a:bodyPr wrap="square" lIns="0" tIns="0" rIns="0" bIns="0" rtlCol="0">
        <a:spAutoFit/>
      </a:bodyPr>
      <a:lstStyle>
        <a:defPPr marL="295275" marR="0" indent="-295275" algn="l" defTabSz="640080" rtl="0" eaLnBrk="1" fontAlgn="auto" latinLnBrk="0" hangingPunct="1">
          <a:lnSpc>
            <a:spcPct val="100000"/>
          </a:lnSpc>
          <a:spcBef>
            <a:spcPts val="0"/>
          </a:spcBef>
          <a:spcAft>
            <a:spcPts val="1000"/>
          </a:spcAft>
          <a:buClr>
            <a:srgbClr val="0093D0"/>
          </a:buClr>
          <a:buSzPct val="80000"/>
          <a:buFont typeface="Wingdings" charset="2"/>
          <a:buChar char="§"/>
          <a:tabLst/>
          <a:defRPr kumimoji="0" sz="2200" b="0" i="0" u="none" strike="noStrike" kern="1200" cap="none" spc="0" normalizeH="0" baseline="0" noProof="0" dirty="0" smtClean="0">
            <a:ln>
              <a:noFill/>
            </a:ln>
            <a:solidFill>
              <a:srgbClr val="052049"/>
            </a:solidFill>
            <a:effectLst/>
            <a:uLnTx/>
            <a:uFillTx/>
            <a:latin typeface="+mn-lt"/>
            <a:ea typeface="+mn-ea"/>
            <a:cs typeface="+mn-cs"/>
          </a:defRPr>
        </a:defPPr>
      </a:lstStyle>
    </a:txDef>
  </a:objectDefaults>
  <a:extraClrSchemeLst/>
  <a:extLst>
    <a:ext uri="{05A4C25C-085E-4340-85A3-A5531E510DB2}">
      <thm15:themeFamily xmlns:thm15="http://schemas.microsoft.com/office/thememl/2012/main" name="16x9_CTCRE PowerPoint Template" id="{6BD5A81E-2C6F-4E2F-9E79-73291EC8105C}" vid="{425FCC7B-19FB-4D08-A432-E38526D61032}"/>
    </a:ext>
  </a:extLst>
</a:theme>
</file>

<file path=ppt/theme/theme3.xml><?xml version="1.0" encoding="utf-8"?>
<a:theme xmlns:a="http://schemas.openxmlformats.org/drawingml/2006/main" name="4_Dividend">
  <a:themeElements>
    <a:clrScheme name="Dividend">
      <a:dk1>
        <a:sysClr val="windowText" lastClr="000000"/>
      </a:dk1>
      <a:lt1>
        <a:sysClr val="window" lastClr="FFFFFF"/>
      </a:lt1>
      <a:dk2>
        <a:srgbClr val="3D3D3D"/>
      </a:dk2>
      <a:lt2>
        <a:srgbClr val="EBEBEB"/>
      </a:lt2>
      <a:accent1>
        <a:srgbClr val="1A3260"/>
      </a:accent1>
      <a:accent2>
        <a:srgbClr val="4590B8"/>
      </a:accent2>
      <a:accent3>
        <a:srgbClr val="45CBE8"/>
      </a:accent3>
      <a:accent4>
        <a:srgbClr val="969FA7"/>
      </a:accent4>
      <a:accent5>
        <a:srgbClr val="A2C777"/>
      </a:accent5>
      <a:accent6>
        <a:srgbClr val="42955F"/>
      </a:accent6>
      <a:hlink>
        <a:srgbClr val="828282"/>
      </a:hlink>
      <a:folHlink>
        <a:srgbClr val="A5A5A5"/>
      </a:folHlink>
    </a:clrScheme>
    <a:fontScheme name="Gill Sans MT">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Presentation2" id="{2C698D23-78D0-B841-8E28-8B53D00AFCF4}" vid="{66E3DFE8-A9AB-2847-B139-CF927E88C58E}"/>
    </a:ext>
  </a:ext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Shimmer</Template>
  <TotalTime>5502</TotalTime>
  <Words>1540</Words>
  <Application>Microsoft Office PowerPoint</Application>
  <PresentationFormat>Widescreen</PresentationFormat>
  <Paragraphs>81</Paragraphs>
  <Slides>11</Slides>
  <Notes>11</Notes>
  <HiddenSlides>0</HiddenSlides>
  <MMClips>0</MMClips>
  <ScaleCrop>false</ScaleCrop>
  <HeadingPairs>
    <vt:vector size="6" baseType="variant">
      <vt:variant>
        <vt:lpstr>Fonts Used</vt:lpstr>
      </vt:variant>
      <vt:variant>
        <vt:i4>9</vt:i4>
      </vt:variant>
      <vt:variant>
        <vt:lpstr>Theme</vt:lpstr>
      </vt:variant>
      <vt:variant>
        <vt:i4>3</vt:i4>
      </vt:variant>
      <vt:variant>
        <vt:lpstr>Slide Titles</vt:lpstr>
      </vt:variant>
      <vt:variant>
        <vt:i4>11</vt:i4>
      </vt:variant>
    </vt:vector>
  </HeadingPairs>
  <TitlesOfParts>
    <vt:vector size="23" baseType="lpstr">
      <vt:lpstr>.AppleSystemUIFont</vt:lpstr>
      <vt:lpstr>Arial</vt:lpstr>
      <vt:lpstr>Calibri</vt:lpstr>
      <vt:lpstr>Gill Sans MT</vt:lpstr>
      <vt:lpstr>Helvetica</vt:lpstr>
      <vt:lpstr>Tahoma</vt:lpstr>
      <vt:lpstr>Times New Roman</vt:lpstr>
      <vt:lpstr>Wingdings</vt:lpstr>
      <vt:lpstr>Wingdings 2</vt:lpstr>
      <vt:lpstr>Shimmer</vt:lpstr>
      <vt:lpstr>UCSF Classic</vt:lpstr>
      <vt:lpstr>4_Dividend</vt:lpstr>
      <vt:lpstr>Les e-cigarettes augmentent les dommages pour les fumeurs Ce n’est pas une stratégie efficace de réduction des risques</vt:lpstr>
      <vt:lpstr>Argument de l’industrie en faveur des e-cigarettes</vt:lpstr>
      <vt:lpstr>Mythe : Les e-cigarettes développées pour arrêter de fumer</vt:lpstr>
      <vt:lpstr>Philip Morris recommandé</vt:lpstr>
      <vt:lpstr>Émissions d’Epi : Risques liés aux cigarettes électroniques proches des cigarettes</vt:lpstr>
      <vt:lpstr>Le double usage est toujours plus risqué</vt:lpstr>
      <vt:lpstr>Cessation : ECR</vt:lpstr>
      <vt:lpstr>Cessation: Real World</vt:lpstr>
      <vt:lpstr>La conclusion:</vt:lpstr>
      <vt:lpstr>10 octobre 2025</vt:lpstr>
      <vt:lpstr>Implications pour les décideurs politiques</vt:lpstr>
    </vt:vector>
  </TitlesOfParts>
  <Company>UCSF CTCRE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Adrienne Mejia</dc:creator>
  <cp:lastModifiedBy>Stanton Glantz</cp:lastModifiedBy>
  <cp:revision>429</cp:revision>
  <dcterms:created xsi:type="dcterms:W3CDTF">2008-02-06T22:41:22Z</dcterms:created>
  <dcterms:modified xsi:type="dcterms:W3CDTF">2025-11-15T22:36:45Z</dcterms:modified>
</cp:coreProperties>
</file>