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9" r:id="rId1"/>
    <p:sldMasterId id="2147483690" r:id="rId2"/>
    <p:sldMasterId id="2147483719" r:id="rId3"/>
  </p:sldMasterIdLst>
  <p:notesMasterIdLst>
    <p:notesMasterId r:id="rId15"/>
  </p:notesMasterIdLst>
  <p:handoutMasterIdLst>
    <p:handoutMasterId r:id="rId16"/>
  </p:handoutMasterIdLst>
  <p:sldIdLst>
    <p:sldId id="860" r:id="rId4"/>
    <p:sldId id="5896" r:id="rId5"/>
    <p:sldId id="5892" r:id="rId6"/>
    <p:sldId id="5897" r:id="rId7"/>
    <p:sldId id="5891" r:id="rId8"/>
    <p:sldId id="5868" r:id="rId9"/>
    <p:sldId id="5894" r:id="rId10"/>
    <p:sldId id="5895" r:id="rId11"/>
    <p:sldId id="803" r:id="rId12"/>
    <p:sldId id="5900" r:id="rId13"/>
    <p:sldId id="5899" r:id="rId14"/>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DA6B26"/>
    <a:srgbClr val="FFFFFF"/>
    <a:srgbClr val="FFFF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035" autoAdjust="0"/>
    <p:restoredTop sz="75000" autoAdjust="0"/>
  </p:normalViewPr>
  <p:slideViewPr>
    <p:cSldViewPr>
      <p:cViewPr varScale="1">
        <p:scale>
          <a:sx n="61" d="100"/>
          <a:sy n="61" d="100"/>
        </p:scale>
        <p:origin x="702" y="28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73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8739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8739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8739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786EBFF-03BD-48E1-9F4B-96E50E912B30}" type="slidenum">
              <a:rPr lang="en-US"/>
              <a:pPr/>
              <a:t>‹#›</a:t>
            </a:fld>
            <a:endParaRPr lang="en-US"/>
          </a:p>
        </p:txBody>
      </p:sp>
    </p:spTree>
    <p:extLst>
      <p:ext uri="{BB962C8B-B14F-4D97-AF65-F5344CB8AC3E}">
        <p14:creationId xmlns:p14="http://schemas.microsoft.com/office/powerpoint/2010/main" val="13110868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1026"/>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charset="0"/>
              </a:defRPr>
            </a:lvl1pPr>
          </a:lstStyle>
          <a:p>
            <a:endParaRPr lang="en-US"/>
          </a:p>
        </p:txBody>
      </p:sp>
      <p:sp>
        <p:nvSpPr>
          <p:cNvPr id="36867" name="Rectangle 1027"/>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charset="0"/>
              </a:defRPr>
            </a:lvl1pPr>
          </a:lstStyle>
          <a:p>
            <a:endParaRPr lang="en-US"/>
          </a:p>
        </p:txBody>
      </p:sp>
      <p:sp>
        <p:nvSpPr>
          <p:cNvPr id="36868" name="Rectangle 1028"/>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p:spPr>
      </p:sp>
      <p:sp>
        <p:nvSpPr>
          <p:cNvPr id="36869" name="Rectangle 1029"/>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870" name="Rectangle 1030"/>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charset="0"/>
              </a:defRPr>
            </a:lvl1pPr>
          </a:lstStyle>
          <a:p>
            <a:endParaRPr lang="en-US"/>
          </a:p>
        </p:txBody>
      </p:sp>
      <p:sp>
        <p:nvSpPr>
          <p:cNvPr id="36871" name="Rectangle 1031"/>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charset="0"/>
              </a:defRPr>
            </a:lvl1pPr>
          </a:lstStyle>
          <a:p>
            <a:fld id="{1804FA69-CB9F-48A9-ADE9-5E8568E4F04A}" type="slidenum">
              <a:rPr lang="en-US"/>
              <a:pPr/>
              <a:t>‹#›</a:t>
            </a:fld>
            <a:endParaRPr lang="en-US"/>
          </a:p>
        </p:txBody>
      </p:sp>
    </p:spTree>
    <p:extLst>
      <p:ext uri="{BB962C8B-B14F-4D97-AF65-F5344CB8AC3E}">
        <p14:creationId xmlns:p14="http://schemas.microsoft.com/office/powerpoint/2010/main" val="81466140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charset="0"/>
        <a:ea typeface="+mn-ea"/>
        <a:cs typeface="+mn-cs"/>
      </a:defRPr>
    </a:lvl1pPr>
    <a:lvl2pPr marL="457200" algn="l" rtl="0" fontAlgn="base">
      <a:spcBef>
        <a:spcPct val="30000"/>
      </a:spcBef>
      <a:spcAft>
        <a:spcPct val="0"/>
      </a:spcAft>
      <a:defRPr sz="1200" kern="1200">
        <a:solidFill>
          <a:schemeClr val="tx1"/>
        </a:solidFill>
        <a:latin typeface="Times New Roman" charset="0"/>
        <a:ea typeface="+mn-ea"/>
        <a:cs typeface="+mn-cs"/>
      </a:defRPr>
    </a:lvl2pPr>
    <a:lvl3pPr marL="914400" algn="l" rtl="0" fontAlgn="base">
      <a:spcBef>
        <a:spcPct val="30000"/>
      </a:spcBef>
      <a:spcAft>
        <a:spcPct val="0"/>
      </a:spcAft>
      <a:defRPr sz="1200" kern="1200">
        <a:solidFill>
          <a:schemeClr val="tx1"/>
        </a:solidFill>
        <a:latin typeface="Times New Roman" charset="0"/>
        <a:ea typeface="+mn-ea"/>
        <a:cs typeface="+mn-cs"/>
      </a:defRPr>
    </a:lvl3pPr>
    <a:lvl4pPr marL="1371600" algn="l" rtl="0" fontAlgn="base">
      <a:spcBef>
        <a:spcPct val="30000"/>
      </a:spcBef>
      <a:spcAft>
        <a:spcPct val="0"/>
      </a:spcAft>
      <a:defRPr sz="1200" kern="1200">
        <a:solidFill>
          <a:schemeClr val="tx1"/>
        </a:solidFill>
        <a:latin typeface="Times New Roman" charset="0"/>
        <a:ea typeface="+mn-ea"/>
        <a:cs typeface="+mn-cs"/>
      </a:defRPr>
    </a:lvl4pPr>
    <a:lvl5pPr marL="1828800" algn="l" rtl="0" fontAlgn="base">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zh-CN" altLang="en-US" dirty="0"/>
              <a:t>自</a:t>
            </a:r>
            <a:r>
              <a:rPr lang="en-US" altLang="zh-CN" dirty="0"/>
              <a:t>20</a:t>
            </a:r>
            <a:r>
              <a:rPr lang="zh-CN" altLang="en-US" dirty="0"/>
              <a:t>世纪</a:t>
            </a:r>
            <a:r>
              <a:rPr lang="en-US" altLang="zh-CN" dirty="0"/>
              <a:t>50</a:t>
            </a:r>
            <a:r>
              <a:rPr lang="zh-CN" altLang="en-US" dirty="0"/>
              <a:t>年代以来，烟草行业一直以减少危害的宣传来销售其产品，努力推广“安全香烟”。自</a:t>
            </a:r>
            <a:r>
              <a:rPr lang="en-US" altLang="zh-CN" dirty="0"/>
              <a:t>2003</a:t>
            </a:r>
            <a:r>
              <a:rPr lang="zh-CN" altLang="en-US" dirty="0"/>
              <a:t>年电子烟商业化以来，“减害”声明一直是电子烟营销的核心。 
烟草行业及其盟友继续利用减少危害的主张反对对电子烟及其他非燃烧烟草制品实施强有力的烟草管制政策。 例如，正在积极游说，试图说服第十一届世卫组织</a:t>
            </a:r>
            <a:r>
              <a:rPr lang="en-US" altLang="zh-CN" dirty="0"/>
              <a:t>《</a:t>
            </a:r>
            <a:r>
              <a:rPr lang="zh-CN" altLang="en-US" dirty="0"/>
              <a:t>烟草控制框架公约</a:t>
            </a:r>
            <a:r>
              <a:rPr lang="en-US" altLang="zh-CN" dirty="0"/>
              <a:t>》</a:t>
            </a:r>
            <a:r>
              <a:rPr lang="zh-CN" altLang="en-US" dirty="0"/>
              <a:t>缔约方会议的代表们将电子烟及其他所谓无烟烟草制品纳入烟草管制。
现在有大量科学文献表明，实际上电子烟反而增加了而非减少危害，这驳斥了业界认为电子烟应作为现代烟草控制措施的一部分的论点。
背景：
</a:t>
            </a:r>
            <a:r>
              <a:rPr lang="en-US" altLang="zh-CN" dirty="0"/>
              <a:t>FCTC</a:t>
            </a:r>
            <a:r>
              <a:rPr lang="zh-CN" altLang="en-US" dirty="0"/>
              <a:t>缔约方大会：</a:t>
            </a:r>
            <a:r>
              <a:rPr lang="en-US" altLang="zh-CN" dirty="0"/>
              <a:t>https://fctc.who.int/convention/conference-of-the-parties/sessions/eleventh-session-of-the-conference-of-the-parties
</a:t>
            </a:r>
            <a:r>
              <a:rPr lang="zh-CN" altLang="en-US" dirty="0"/>
              <a:t>提供给推广电子烟以减少危害的代表的材料：</a:t>
            </a:r>
            <a:r>
              <a:rPr lang="en-US" altLang="zh-CN" dirty="0"/>
              <a:t>https://clivebates.com/documents/COP11letter.pdf</a:t>
            </a:r>
            <a:endParaRPr lang="en-US" sz="1200" u="none" kern="1200" dirty="0">
              <a:solidFill>
                <a:srgbClr val="CCCCFF"/>
              </a:solidFill>
              <a:effectLst/>
              <a:latin typeface="Times New Roman" charset="0"/>
              <a:ea typeface="+mn-ea"/>
              <a:cs typeface="+mn-cs"/>
            </a:endParaRPr>
          </a:p>
        </p:txBody>
      </p:sp>
      <p:sp>
        <p:nvSpPr>
          <p:cNvPr id="4" name="Slide Number Placeholder 3"/>
          <p:cNvSpPr>
            <a:spLocks noGrp="1"/>
          </p:cNvSpPr>
          <p:nvPr>
            <p:ph type="sldNum" sz="quarter" idx="5"/>
          </p:nvPr>
        </p:nvSpPr>
        <p:spPr/>
        <p:txBody>
          <a:bodyPr/>
          <a:lstStyle/>
          <a:p>
            <a:fld id="{1804FA69-CB9F-48A9-ADE9-5E8568E4F04A}" type="slidenum">
              <a:rPr lang="en-US" smtClean="0"/>
              <a:pPr/>
              <a:t>1</a:t>
            </a:fld>
            <a:endParaRPr lang="en-US"/>
          </a:p>
        </p:txBody>
      </p:sp>
    </p:spTree>
    <p:extLst>
      <p:ext uri="{BB962C8B-B14F-4D97-AF65-F5344CB8AC3E}">
        <p14:creationId xmlns:p14="http://schemas.microsoft.com/office/powerpoint/2010/main" val="1395370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烟草行业声称电子烟能减少危害的论点很简单：它们通过加热液体而非燃烧烟草产生吸入的尼古丁气溶胶，因此用户接触到的燃烧产品较少，因此完全从香烟转向电子烟的人会更有利。 在缺乏关于电子烟疾病风险的直接科学证据的情况下，这一论点是合理的。
</a:t>
            </a:r>
            <a:endParaRPr lang="en-US" altLang="zh-CN" dirty="0"/>
          </a:p>
          <a:p>
            <a:r>
              <a:rPr lang="zh-CN" altLang="en-US" dirty="0"/>
              <a:t>与电子烟首次商业化时不同，现在已有大量关于电子烟的科学文献。</a:t>
            </a:r>
            <a:endParaRPr lang="en-US" dirty="0"/>
          </a:p>
        </p:txBody>
      </p:sp>
      <p:sp>
        <p:nvSpPr>
          <p:cNvPr id="4" name="Slide Number Placeholder 3"/>
          <p:cNvSpPr>
            <a:spLocks noGrp="1"/>
          </p:cNvSpPr>
          <p:nvPr>
            <p:ph type="sldNum" sz="quarter" idx="5"/>
          </p:nvPr>
        </p:nvSpPr>
        <p:spPr/>
        <p:txBody>
          <a:bodyPr/>
          <a:lstStyle/>
          <a:p>
            <a:fld id="{1804FA69-CB9F-48A9-ADE9-5E8568E4F04A}" type="slidenum">
              <a:rPr lang="en-US" smtClean="0"/>
              <a:pPr/>
              <a:t>2</a:t>
            </a:fld>
            <a:endParaRPr lang="en-US"/>
          </a:p>
        </p:txBody>
      </p:sp>
    </p:spTree>
    <p:extLst>
      <p:ext uri="{BB962C8B-B14F-4D97-AF65-F5344CB8AC3E}">
        <p14:creationId xmlns:p14="http://schemas.microsoft.com/office/powerpoint/2010/main" val="4175370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大多数人认为电子烟是在</a:t>
            </a:r>
            <a:r>
              <a:rPr lang="en-US" altLang="zh-CN" dirty="0"/>
              <a:t>2003</a:t>
            </a:r>
            <a:r>
              <a:rPr lang="zh-CN" altLang="en-US" dirty="0"/>
              <a:t>年中国作为戒烟辅助工具开发的。
</a:t>
            </a:r>
            <a:endParaRPr lang="en-US" altLang="zh-CN" dirty="0"/>
          </a:p>
          <a:p>
            <a:r>
              <a:rPr lang="zh-CN" altLang="en-US" dirty="0"/>
              <a:t>事实上，菲利普莫里斯在</a:t>
            </a:r>
            <a:r>
              <a:rPr lang="en-US" altLang="zh-CN" dirty="0"/>
              <a:t>1990</a:t>
            </a:r>
            <a:r>
              <a:rPr lang="zh-CN" altLang="en-US" dirty="0"/>
              <a:t>年代中期就开发并申请了电子烟专利。 （他们没有将其推向市场，因为担心这样做会支持</a:t>
            </a:r>
            <a:r>
              <a:rPr lang="en-US" altLang="zh-CN" dirty="0"/>
              <a:t>FDA</a:t>
            </a:r>
            <a:r>
              <a:rPr lang="zh-CN" altLang="en-US" dirty="0"/>
              <a:t>对香烟作为药物递送设备的监管。）
</a:t>
            </a:r>
            <a:endParaRPr lang="en-US" altLang="zh-CN" dirty="0"/>
          </a:p>
          <a:p>
            <a:r>
              <a:rPr lang="zh-CN" altLang="en-US" dirty="0"/>
              <a:t>他们开发电子烟并非为了戒烟或减少伤害，而是为了留住那些健康关心戒烟的吸烟者。
这张幻灯片上的二维码和其他论文链接。</a:t>
            </a:r>
            <a:endParaRPr lang="en-US" dirty="0"/>
          </a:p>
          <a:p>
            <a:endParaRPr lang="en-US" dirty="0"/>
          </a:p>
          <a:p>
            <a:r>
              <a:rPr lang="ja-JP" altLang="en-US" dirty="0"/>
              <a:t>论文链接：</a:t>
            </a:r>
            <a:r>
              <a:rPr lang="en-US" dirty="0"/>
              <a:t>https://pubmed.ncbi.nlm.nih.gov/27852893/</a:t>
            </a:r>
          </a:p>
        </p:txBody>
      </p:sp>
      <p:sp>
        <p:nvSpPr>
          <p:cNvPr id="4" name="Slide Number Placeholder 3"/>
          <p:cNvSpPr>
            <a:spLocks noGrp="1"/>
          </p:cNvSpPr>
          <p:nvPr>
            <p:ph type="sldNum" sz="quarter" idx="5"/>
          </p:nvPr>
        </p:nvSpPr>
        <p:spPr/>
        <p:txBody>
          <a:bodyPr/>
          <a:lstStyle/>
          <a:p>
            <a:fld id="{1804FA69-CB9F-48A9-ADE9-5E8568E4F04A}" type="slidenum">
              <a:rPr lang="en-US" smtClean="0"/>
              <a:pPr/>
              <a:t>3</a:t>
            </a:fld>
            <a:endParaRPr lang="en-US"/>
          </a:p>
        </p:txBody>
      </p:sp>
    </p:spTree>
    <p:extLst>
      <p:ext uri="{BB962C8B-B14F-4D97-AF65-F5344CB8AC3E}">
        <p14:creationId xmlns:p14="http://schemas.microsoft.com/office/powerpoint/2010/main" val="1152320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dirty="0"/>
              <a:t>尽管电子烟倡导者仍基于间接证据减少某些燃烧产品暴露，声称减少危害，</a:t>
            </a:r>
            <a:r>
              <a:rPr lang="en-US" altLang="ja-JP" dirty="0"/>
              <a:t>2004</a:t>
            </a:r>
            <a:r>
              <a:rPr lang="ja-JP" altLang="en-US" dirty="0"/>
              <a:t>年菲利普莫里斯建议，在电子烟上市</a:t>
            </a:r>
            <a:r>
              <a:rPr lang="en-US" altLang="ja-JP" dirty="0"/>
              <a:t>5</a:t>
            </a:r>
            <a:r>
              <a:rPr lang="ja-JP" altLang="en-US" dirty="0"/>
              <a:t>年后，流行病学研究中的直接疾病证据才是合适的证据。
</a:t>
            </a:r>
            <a:endParaRPr lang="en-US" altLang="ja-JP" dirty="0"/>
          </a:p>
          <a:p>
            <a:r>
              <a:rPr lang="ja-JP" altLang="en-US" dirty="0"/>
              <a:t>菲利普莫里斯文档链接：</a:t>
            </a:r>
            <a:r>
              <a:rPr lang="en-US" dirty="0"/>
              <a:t>https://idl.ucsf.edu/docs/jlmc0180
Tan </a:t>
            </a:r>
            <a:r>
              <a:rPr lang="ja-JP" altLang="en-US" dirty="0"/>
              <a:t>等人论文链接：</a:t>
            </a:r>
            <a:r>
              <a:rPr lang="en-US" dirty="0"/>
              <a:t>https://pubmed.ncbi.nlm.nih.gov/23723740/</a:t>
            </a:r>
          </a:p>
        </p:txBody>
      </p:sp>
      <p:sp>
        <p:nvSpPr>
          <p:cNvPr id="4" name="Slide Number Placeholder 3"/>
          <p:cNvSpPr>
            <a:spLocks noGrp="1"/>
          </p:cNvSpPr>
          <p:nvPr>
            <p:ph type="sldNum" sz="quarter" idx="5"/>
          </p:nvPr>
        </p:nvSpPr>
        <p:spPr/>
        <p:txBody>
          <a:bodyPr/>
          <a:lstStyle/>
          <a:p>
            <a:fld id="{1804FA69-CB9F-48A9-ADE9-5E8568E4F04A}" type="slidenum">
              <a:rPr lang="en-US" smtClean="0"/>
              <a:pPr/>
              <a:t>4</a:t>
            </a:fld>
            <a:endParaRPr lang="en-US"/>
          </a:p>
        </p:txBody>
      </p:sp>
    </p:spTree>
    <p:extLst>
      <p:ext uri="{BB962C8B-B14F-4D97-AF65-F5344CB8AC3E}">
        <p14:creationId xmlns:p14="http://schemas.microsoft.com/office/powerpoint/2010/main" val="28803144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截至</a:t>
            </a:r>
            <a:r>
              <a:rPr lang="en-US" altLang="zh-CN" dirty="0"/>
              <a:t>2023</a:t>
            </a:r>
            <a:r>
              <a:rPr lang="zh-CN" altLang="en-US" dirty="0"/>
              <a:t>年</a:t>
            </a:r>
            <a:r>
              <a:rPr lang="en-US" altLang="zh-CN" dirty="0"/>
              <a:t>10</a:t>
            </a:r>
            <a:r>
              <a:rPr lang="zh-CN" altLang="en-US" dirty="0"/>
              <a:t>月，已有</a:t>
            </a:r>
            <a:r>
              <a:rPr lang="en-US" altLang="zh-CN" dirty="0"/>
              <a:t>107</a:t>
            </a:r>
            <a:r>
              <a:rPr lang="zh-CN" altLang="en-US" dirty="0"/>
              <a:t>项此类流行病学研究。 总体来看，它们显示出与香烟在某些疾病中的风险相似，虽然低于香烟，但对其他疾病则有显著疾病风险。
</a:t>
            </a:r>
            <a:endParaRPr lang="en-US" altLang="zh-CN" dirty="0"/>
          </a:p>
          <a:p>
            <a:r>
              <a:rPr lang="zh-CN" altLang="en-US" dirty="0"/>
              <a:t>论文链接：</a:t>
            </a:r>
            <a:r>
              <a:rPr lang="en-US" altLang="zh-CN" dirty="0"/>
              <a:t>https://pubmed.ncbi.nlm.nih.gov/38411454/</a:t>
            </a:r>
            <a:endParaRPr lang="en-US" dirty="0"/>
          </a:p>
          <a:p>
            <a:endParaRPr lang="en-US" dirty="0"/>
          </a:p>
        </p:txBody>
      </p:sp>
      <p:sp>
        <p:nvSpPr>
          <p:cNvPr id="4" name="Slide Number Placeholder 3"/>
          <p:cNvSpPr>
            <a:spLocks noGrp="1"/>
          </p:cNvSpPr>
          <p:nvPr>
            <p:ph type="sldNum" sz="quarter" idx="5"/>
          </p:nvPr>
        </p:nvSpPr>
        <p:spPr/>
        <p:txBody>
          <a:bodyPr/>
          <a:lstStyle/>
          <a:p>
            <a:fld id="{1804FA69-CB9F-48A9-ADE9-5E8568E4F04A}" type="slidenum">
              <a:rPr lang="en-US" smtClean="0"/>
              <a:pPr/>
              <a:t>5</a:t>
            </a:fld>
            <a:endParaRPr lang="en-US"/>
          </a:p>
        </p:txBody>
      </p:sp>
    </p:spTree>
    <p:extLst>
      <p:ext uri="{BB962C8B-B14F-4D97-AF65-F5344CB8AC3E}">
        <p14:creationId xmlns:p14="http://schemas.microsoft.com/office/powerpoint/2010/main" val="1887289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流行病学还显示，双重使用（同时使用电子烟和香烟）比单纯吸烟风险更高。 这很重要，因为许多成年电子烟用户仍在吸烟。
</a:t>
            </a:r>
            <a:endParaRPr lang="en-US" altLang="zh-CN" dirty="0"/>
          </a:p>
          <a:p>
            <a:r>
              <a:rPr lang="zh-CN" altLang="en-US" dirty="0"/>
              <a:t>论文链接：</a:t>
            </a:r>
            <a:r>
              <a:rPr lang="en-US" altLang="zh-CN" dirty="0"/>
              <a:t>https://pubmed.ncbi.nlm.nih.gov/38411454/</a:t>
            </a:r>
            <a:endParaRPr lang="en-US" dirty="0"/>
          </a:p>
        </p:txBody>
      </p:sp>
      <p:sp>
        <p:nvSpPr>
          <p:cNvPr id="4" name="Slide Number Placeholder 3"/>
          <p:cNvSpPr>
            <a:spLocks noGrp="1"/>
          </p:cNvSpPr>
          <p:nvPr>
            <p:ph type="sldNum" sz="quarter" idx="5"/>
          </p:nvPr>
        </p:nvSpPr>
        <p:spPr/>
        <p:txBody>
          <a:bodyPr/>
          <a:lstStyle/>
          <a:p>
            <a:fld id="{1804FA69-CB9F-48A9-ADE9-5E8568E4F04A}" type="slidenum">
              <a:rPr lang="en-US" smtClean="0"/>
              <a:pPr/>
              <a:t>6</a:t>
            </a:fld>
            <a:endParaRPr lang="en-US"/>
          </a:p>
        </p:txBody>
      </p:sp>
    </p:spTree>
    <p:extLst>
      <p:ext uri="{BB962C8B-B14F-4D97-AF65-F5344CB8AC3E}">
        <p14:creationId xmlns:p14="http://schemas.microsoft.com/office/powerpoint/2010/main" val="30439928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电子烟支持者还反复引用考克伦对随机对照试验的综述，显示提供免费电子烟（通常结合戒烟咨询）与戒烟有关。 然而，深入研究发现，每一位戒烟者中，有</a:t>
            </a:r>
            <a:r>
              <a:rPr lang="en-US" altLang="zh-CN" dirty="0"/>
              <a:t>1.9-3.7</a:t>
            </a:r>
            <a:r>
              <a:rPr lang="zh-CN" altLang="en-US" dirty="0"/>
              <a:t>人成为双重使用者，增加而非减少整体伤害。
</a:t>
            </a:r>
            <a:endParaRPr lang="en-US" altLang="zh-CN" dirty="0"/>
          </a:p>
          <a:p>
            <a:r>
              <a:rPr lang="zh-CN" altLang="en-US" dirty="0"/>
              <a:t>论文链接：</a:t>
            </a:r>
            <a:r>
              <a:rPr lang="en-US" altLang="zh-CN" dirty="0"/>
              <a:t>https://www.cochranelibrary.com/cdsr/doi/10.1002/14651858.CD010216.pub8/information</a:t>
            </a:r>
            <a:endParaRPr lang="en-US" dirty="0"/>
          </a:p>
        </p:txBody>
      </p:sp>
      <p:sp>
        <p:nvSpPr>
          <p:cNvPr id="4" name="Slide Number Placeholder 3"/>
          <p:cNvSpPr>
            <a:spLocks noGrp="1"/>
          </p:cNvSpPr>
          <p:nvPr>
            <p:ph type="sldNum" sz="quarter" idx="5"/>
          </p:nvPr>
        </p:nvSpPr>
        <p:spPr/>
        <p:txBody>
          <a:bodyPr/>
          <a:lstStyle/>
          <a:p>
            <a:fld id="{1804FA69-CB9F-48A9-ADE9-5E8568E4F04A}" type="slidenum">
              <a:rPr lang="en-US" smtClean="0"/>
              <a:pPr/>
              <a:t>7</a:t>
            </a:fld>
            <a:endParaRPr lang="en-US"/>
          </a:p>
        </p:txBody>
      </p:sp>
    </p:spTree>
    <p:extLst>
      <p:ext uri="{BB962C8B-B14F-4D97-AF65-F5344CB8AC3E}">
        <p14:creationId xmlns:p14="http://schemas.microsoft.com/office/powerpoint/2010/main" val="13881125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dirty="0"/>
              <a:t>在现实世界中，使用电子烟的吸烟者平均来说，戒烟的可能性并不比不使用电子烟的吸烟者高。
</a:t>
            </a:r>
            <a:endParaRPr lang="en-US" altLang="ja-JP" dirty="0"/>
          </a:p>
          <a:p>
            <a:r>
              <a:rPr lang="ja-JP" altLang="en-US" dirty="0"/>
              <a:t>论文链接：</a:t>
            </a:r>
            <a:r>
              <a:rPr lang="en-US" dirty="0"/>
              <a:t>https://pubmed.ncbi.nlm.nih.gov/33351653/</a:t>
            </a:r>
          </a:p>
        </p:txBody>
      </p:sp>
      <p:sp>
        <p:nvSpPr>
          <p:cNvPr id="4" name="Slide Number Placeholder 3"/>
          <p:cNvSpPr>
            <a:spLocks noGrp="1"/>
          </p:cNvSpPr>
          <p:nvPr>
            <p:ph type="sldNum" sz="quarter" idx="5"/>
          </p:nvPr>
        </p:nvSpPr>
        <p:spPr/>
        <p:txBody>
          <a:bodyPr/>
          <a:lstStyle/>
          <a:p>
            <a:fld id="{1804FA69-CB9F-48A9-ADE9-5E8568E4F04A}" type="slidenum">
              <a:rPr lang="en-US" smtClean="0"/>
              <a:pPr/>
              <a:t>8</a:t>
            </a:fld>
            <a:endParaRPr lang="en-US"/>
          </a:p>
        </p:txBody>
      </p:sp>
    </p:spTree>
    <p:extLst>
      <p:ext uri="{BB962C8B-B14F-4D97-AF65-F5344CB8AC3E}">
        <p14:creationId xmlns:p14="http://schemas.microsoft.com/office/powerpoint/2010/main" val="3033547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这两个事实共同表明，即使在个人层面，电子烟也会增加而非减少伤害。</a:t>
            </a:r>
            <a:endParaRPr lang="en-US" dirty="0"/>
          </a:p>
          <a:p>
            <a:endParaRPr lang="en-US" dirty="0"/>
          </a:p>
        </p:txBody>
      </p:sp>
      <p:sp>
        <p:nvSpPr>
          <p:cNvPr id="4" name="Slide Number Placeholder 3"/>
          <p:cNvSpPr>
            <a:spLocks noGrp="1"/>
          </p:cNvSpPr>
          <p:nvPr>
            <p:ph type="sldNum" sz="quarter" idx="5"/>
          </p:nvPr>
        </p:nvSpPr>
        <p:spPr/>
        <p:txBody>
          <a:bodyPr/>
          <a:lstStyle/>
          <a:p>
            <a:fld id="{1804FA69-CB9F-48A9-ADE9-5E8568E4F04A}" type="slidenum">
              <a:rPr lang="en-US" smtClean="0"/>
              <a:pPr/>
              <a:t>9</a:t>
            </a:fld>
            <a:endParaRPr lang="en-US"/>
          </a:p>
        </p:txBody>
      </p:sp>
    </p:spTree>
    <p:extLst>
      <p:ext uri="{BB962C8B-B14F-4D97-AF65-F5344CB8AC3E}">
        <p14:creationId xmlns:p14="http://schemas.microsoft.com/office/powerpoint/2010/main" val="7887383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2025</a:t>
            </a:r>
            <a:r>
              <a:rPr lang="zh-CN" altLang="en-US" dirty="0"/>
              <a:t>年</a:t>
            </a:r>
            <a:r>
              <a:rPr lang="en-US" altLang="zh-CN" dirty="0"/>
              <a:t>10</a:t>
            </a:r>
            <a:r>
              <a:rPr lang="zh-CN" altLang="en-US" dirty="0"/>
              <a:t>月，国际儿科学会发表声明，总结了电子烟并非成人有效减害策略的证据。 此外，它们对青少年构成了重大风险。
</a:t>
            </a:r>
            <a:endParaRPr lang="en-US" altLang="zh-CN" dirty="0"/>
          </a:p>
          <a:p>
            <a:r>
              <a:rPr lang="zh-CN" altLang="en-US" dirty="0"/>
              <a:t>本报告由国际委员会编写，获得</a:t>
            </a:r>
            <a:r>
              <a:rPr lang="en-US" altLang="zh-CN" dirty="0"/>
              <a:t>IPA</a:t>
            </a:r>
            <a:r>
              <a:rPr lang="zh-CN" altLang="en-US" dirty="0"/>
              <a:t>执行委员会认可，并在独立同行评审后发表于</a:t>
            </a:r>
            <a:r>
              <a:rPr lang="en-US" altLang="zh-CN" dirty="0"/>
              <a:t>《</a:t>
            </a:r>
            <a:r>
              <a:rPr lang="zh-CN" altLang="en-US" dirty="0"/>
              <a:t>儿科学</a:t>
            </a:r>
            <a:r>
              <a:rPr lang="en-US" altLang="zh-CN" dirty="0"/>
              <a:t>》</a:t>
            </a:r>
            <a:r>
              <a:rPr lang="zh-CN" altLang="en-US" dirty="0"/>
              <a:t>杂志。
</a:t>
            </a:r>
            <a:endParaRPr lang="en-US" altLang="zh-CN" dirty="0"/>
          </a:p>
          <a:p>
            <a:r>
              <a:rPr lang="zh-CN" altLang="en-US" dirty="0"/>
              <a:t>论文链接：</a:t>
            </a:r>
            <a:r>
              <a:rPr lang="en-US" altLang="zh-CN" dirty="0"/>
              <a:t>https://pubmed.ncbi.nlm.nih.gov/41067726/</a:t>
            </a:r>
            <a:endParaRPr lang="en-US" dirty="0"/>
          </a:p>
        </p:txBody>
      </p:sp>
      <p:sp>
        <p:nvSpPr>
          <p:cNvPr id="4" name="Slide Number Placeholder 3"/>
          <p:cNvSpPr>
            <a:spLocks noGrp="1"/>
          </p:cNvSpPr>
          <p:nvPr>
            <p:ph type="sldNum" sz="quarter" idx="5"/>
          </p:nvPr>
        </p:nvSpPr>
        <p:spPr/>
        <p:txBody>
          <a:bodyPr/>
          <a:lstStyle/>
          <a:p>
            <a:fld id="{1804FA69-CB9F-48A9-ADE9-5E8568E4F04A}" type="slidenum">
              <a:rPr lang="en-US" smtClean="0"/>
              <a:pPr/>
              <a:t>10</a:t>
            </a:fld>
            <a:endParaRPr lang="en-US"/>
          </a:p>
        </p:txBody>
      </p:sp>
    </p:spTree>
    <p:extLst>
      <p:ext uri="{BB962C8B-B14F-4D97-AF65-F5344CB8AC3E}">
        <p14:creationId xmlns:p14="http://schemas.microsoft.com/office/powerpoint/2010/main" val="2436597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其影响：政策制定者应拒绝烟草行业将电子烟营销纳入烟草管制政策的努力。</a:t>
            </a:r>
            <a:endParaRPr lang="en-US" dirty="0"/>
          </a:p>
        </p:txBody>
      </p:sp>
      <p:sp>
        <p:nvSpPr>
          <p:cNvPr id="4" name="Slide Number Placeholder 3"/>
          <p:cNvSpPr>
            <a:spLocks noGrp="1"/>
          </p:cNvSpPr>
          <p:nvPr>
            <p:ph type="sldNum" sz="quarter" idx="5"/>
          </p:nvPr>
        </p:nvSpPr>
        <p:spPr/>
        <p:txBody>
          <a:bodyPr/>
          <a:lstStyle/>
          <a:p>
            <a:fld id="{1804FA69-CB9F-48A9-ADE9-5E8568E4F04A}" type="slidenum">
              <a:rPr lang="en-US" smtClean="0"/>
              <a:pPr/>
              <a:t>11</a:t>
            </a:fld>
            <a:endParaRPr lang="en-US"/>
          </a:p>
        </p:txBody>
      </p:sp>
    </p:spTree>
    <p:extLst>
      <p:ext uri="{BB962C8B-B14F-4D97-AF65-F5344CB8AC3E}">
        <p14:creationId xmlns:p14="http://schemas.microsoft.com/office/powerpoint/2010/main" val="22873705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w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8610" name="Group 2"/>
          <p:cNvGrpSpPr>
            <a:grpSpLocks/>
          </p:cNvGrpSpPr>
          <p:nvPr/>
        </p:nvGrpSpPr>
        <p:grpSpPr bwMode="auto">
          <a:xfrm>
            <a:off x="1" y="6350"/>
            <a:ext cx="12187767" cy="6851650"/>
            <a:chOff x="0" y="4"/>
            <a:chExt cx="5758" cy="4316"/>
          </a:xfrm>
        </p:grpSpPr>
        <p:grpSp>
          <p:nvGrpSpPr>
            <p:cNvPr id="68611" name="Group 3"/>
            <p:cNvGrpSpPr>
              <a:grpSpLocks/>
            </p:cNvGrpSpPr>
            <p:nvPr/>
          </p:nvGrpSpPr>
          <p:grpSpPr bwMode="auto">
            <a:xfrm>
              <a:off x="0" y="1161"/>
              <a:ext cx="5758" cy="3159"/>
              <a:chOff x="0" y="1161"/>
              <a:chExt cx="5758" cy="3159"/>
            </a:xfrm>
          </p:grpSpPr>
          <p:sp>
            <p:nvSpPr>
              <p:cNvPr id="68612" name="Freeform 4"/>
              <p:cNvSpPr>
                <a:spLocks/>
              </p:cNvSpPr>
              <p:nvPr/>
            </p:nvSpPr>
            <p:spPr bwMode="hidden">
              <a:xfrm>
                <a:off x="558" y="1161"/>
                <a:ext cx="5200" cy="3159"/>
              </a:xfrm>
              <a:custGeom>
                <a:avLst/>
                <a:gdLst/>
                <a:ahLst/>
                <a:cxnLst>
                  <a:cxn ang="0">
                    <a:pos x="0" y="3159"/>
                  </a:cxn>
                  <a:cxn ang="0">
                    <a:pos x="5184" y="3159"/>
                  </a:cxn>
                  <a:cxn ang="0">
                    <a:pos x="5184" y="0"/>
                  </a:cxn>
                  <a:cxn ang="0">
                    <a:pos x="0" y="0"/>
                  </a:cxn>
                  <a:cxn ang="0">
                    <a:pos x="0" y="3159"/>
                  </a:cxn>
                  <a:cxn ang="0">
                    <a:pos x="0" y="3159"/>
                  </a:cxn>
                </a:cxnLst>
                <a:rect l="0" t="0" r="r" b="b"/>
                <a:pathLst>
                  <a:path w="5184" h="3159">
                    <a:moveTo>
                      <a:pt x="0" y="3159"/>
                    </a:moveTo>
                    <a:lnTo>
                      <a:pt x="5184" y="3159"/>
                    </a:lnTo>
                    <a:lnTo>
                      <a:pt x="5184" y="0"/>
                    </a:lnTo>
                    <a:lnTo>
                      <a:pt x="0" y="0"/>
                    </a:lnTo>
                    <a:lnTo>
                      <a:pt x="0" y="3159"/>
                    </a:lnTo>
                    <a:lnTo>
                      <a:pt x="0" y="3159"/>
                    </a:lnTo>
                    <a:close/>
                  </a:path>
                </a:pathLst>
              </a:custGeom>
              <a:gradFill rotWithShape="0">
                <a:gsLst>
                  <a:gs pos="0">
                    <a:schemeClr val="bg1"/>
                  </a:gs>
                  <a:gs pos="100000">
                    <a:schemeClr val="bg2"/>
                  </a:gs>
                </a:gsLst>
                <a:lin ang="0" scaled="1"/>
              </a:gradFill>
              <a:ln w="9525">
                <a:noFill/>
                <a:round/>
                <a:headEnd/>
                <a:tailEnd/>
              </a:ln>
            </p:spPr>
            <p:txBody>
              <a:bodyPr/>
              <a:lstStyle/>
              <a:p>
                <a:endParaRPr lang="en-US"/>
              </a:p>
            </p:txBody>
          </p:sp>
          <p:sp>
            <p:nvSpPr>
              <p:cNvPr id="68613" name="Freeform 5"/>
              <p:cNvSpPr>
                <a:spLocks/>
              </p:cNvSpPr>
              <p:nvPr/>
            </p:nvSpPr>
            <p:spPr bwMode="hidden">
              <a:xfrm>
                <a:off x="0" y="1161"/>
                <a:ext cx="558" cy="3159"/>
              </a:xfrm>
              <a:custGeom>
                <a:avLst/>
                <a:gdLst/>
                <a:ahLst/>
                <a:cxnLst>
                  <a:cxn ang="0">
                    <a:pos x="0" y="0"/>
                  </a:cxn>
                  <a:cxn ang="0">
                    <a:pos x="0" y="3159"/>
                  </a:cxn>
                  <a:cxn ang="0">
                    <a:pos x="556" y="3159"/>
                  </a:cxn>
                  <a:cxn ang="0">
                    <a:pos x="556" y="0"/>
                  </a:cxn>
                  <a:cxn ang="0">
                    <a:pos x="0" y="0"/>
                  </a:cxn>
                  <a:cxn ang="0">
                    <a:pos x="0" y="0"/>
                  </a:cxn>
                </a:cxnLst>
                <a:rect l="0" t="0" r="r" b="b"/>
                <a:pathLst>
                  <a:path w="556" h="3159">
                    <a:moveTo>
                      <a:pt x="0" y="0"/>
                    </a:moveTo>
                    <a:lnTo>
                      <a:pt x="0" y="3159"/>
                    </a:lnTo>
                    <a:lnTo>
                      <a:pt x="556" y="3159"/>
                    </a:lnTo>
                    <a:lnTo>
                      <a:pt x="556" y="0"/>
                    </a:lnTo>
                    <a:lnTo>
                      <a:pt x="0" y="0"/>
                    </a:lnTo>
                    <a:lnTo>
                      <a:pt x="0" y="0"/>
                    </a:lnTo>
                    <a:close/>
                  </a:path>
                </a:pathLst>
              </a:custGeom>
              <a:gradFill rotWithShape="0">
                <a:gsLst>
                  <a:gs pos="0">
                    <a:schemeClr val="bg1"/>
                  </a:gs>
                  <a:gs pos="100000">
                    <a:schemeClr val="bg2"/>
                  </a:gs>
                </a:gsLst>
                <a:lin ang="5400000" scaled="1"/>
              </a:gradFill>
              <a:ln w="9525">
                <a:noFill/>
                <a:round/>
                <a:headEnd/>
                <a:tailEnd/>
              </a:ln>
            </p:spPr>
            <p:txBody>
              <a:bodyPr/>
              <a:lstStyle/>
              <a:p>
                <a:endParaRPr lang="en-US"/>
              </a:p>
            </p:txBody>
          </p:sp>
        </p:grpSp>
        <p:sp>
          <p:nvSpPr>
            <p:cNvPr id="68614" name="Freeform 6"/>
            <p:cNvSpPr>
              <a:spLocks/>
            </p:cNvSpPr>
            <p:nvPr/>
          </p:nvSpPr>
          <p:spPr bwMode="ltGray">
            <a:xfrm>
              <a:off x="552" y="951"/>
              <a:ext cx="12" cy="420"/>
            </a:xfrm>
            <a:custGeom>
              <a:avLst/>
              <a:gdLst/>
              <a:ahLst/>
              <a:cxnLst>
                <a:cxn ang="0">
                  <a:pos x="0" y="0"/>
                </a:cxn>
                <a:cxn ang="0">
                  <a:pos x="0" y="420"/>
                </a:cxn>
                <a:cxn ang="0">
                  <a:pos x="12" y="420"/>
                </a:cxn>
                <a:cxn ang="0">
                  <a:pos x="12" y="0"/>
                </a:cxn>
                <a:cxn ang="0">
                  <a:pos x="0" y="0"/>
                </a:cxn>
                <a:cxn ang="0">
                  <a:pos x="0" y="0"/>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w="9525">
              <a:noFill/>
              <a:round/>
              <a:headEnd/>
              <a:tailEnd/>
            </a:ln>
          </p:spPr>
          <p:txBody>
            <a:bodyPr/>
            <a:lstStyle/>
            <a:p>
              <a:endParaRPr lang="en-US"/>
            </a:p>
          </p:txBody>
        </p:sp>
        <p:sp>
          <p:nvSpPr>
            <p:cNvPr id="68615" name="Freeform 7"/>
            <p:cNvSpPr>
              <a:spLocks/>
            </p:cNvSpPr>
            <p:nvPr/>
          </p:nvSpPr>
          <p:spPr bwMode="ltGray">
            <a:xfrm>
              <a:off x="767" y="1155"/>
              <a:ext cx="252" cy="12"/>
            </a:xfrm>
            <a:custGeom>
              <a:avLst/>
              <a:gdLst/>
              <a:ahLst/>
              <a:cxnLst>
                <a:cxn ang="0">
                  <a:pos x="251" y="0"/>
                </a:cxn>
                <a:cxn ang="0">
                  <a:pos x="0" y="0"/>
                </a:cxn>
                <a:cxn ang="0">
                  <a:pos x="0" y="12"/>
                </a:cxn>
                <a:cxn ang="0">
                  <a:pos x="251" y="12"/>
                </a:cxn>
                <a:cxn ang="0">
                  <a:pos x="251" y="0"/>
                </a:cxn>
                <a:cxn ang="0">
                  <a:pos x="251" y="0"/>
                </a:cxn>
              </a:cxnLst>
              <a:rect l="0" t="0" r="r" b="b"/>
              <a:pathLst>
                <a:path w="251" h="12">
                  <a:moveTo>
                    <a:pt x="251" y="0"/>
                  </a:moveTo>
                  <a:lnTo>
                    <a:pt x="0" y="0"/>
                  </a:lnTo>
                  <a:lnTo>
                    <a:pt x="0" y="12"/>
                  </a:lnTo>
                  <a:lnTo>
                    <a:pt x="251" y="12"/>
                  </a:lnTo>
                  <a:lnTo>
                    <a:pt x="251" y="0"/>
                  </a:lnTo>
                  <a:lnTo>
                    <a:pt x="251" y="0"/>
                  </a:lnTo>
                  <a:close/>
                </a:path>
              </a:pathLst>
            </a:custGeom>
            <a:gradFill rotWithShape="0">
              <a:gsLst>
                <a:gs pos="0">
                  <a:schemeClr val="accent2"/>
                </a:gs>
                <a:gs pos="100000">
                  <a:schemeClr val="bg2"/>
                </a:gs>
              </a:gsLst>
              <a:lin ang="0" scaled="1"/>
            </a:gradFill>
            <a:ln w="9525">
              <a:noFill/>
              <a:round/>
              <a:headEnd/>
              <a:tailEnd/>
            </a:ln>
          </p:spPr>
          <p:txBody>
            <a:bodyPr/>
            <a:lstStyle/>
            <a:p>
              <a:endParaRPr lang="en-US"/>
            </a:p>
          </p:txBody>
        </p:sp>
        <p:sp>
          <p:nvSpPr>
            <p:cNvPr id="68616" name="Freeform 8"/>
            <p:cNvSpPr>
              <a:spLocks/>
            </p:cNvSpPr>
            <p:nvPr/>
          </p:nvSpPr>
          <p:spPr bwMode="ltGray">
            <a:xfrm>
              <a:off x="0" y="1155"/>
              <a:ext cx="351" cy="12"/>
            </a:xfrm>
            <a:custGeom>
              <a:avLst/>
              <a:gdLst/>
              <a:ahLst/>
              <a:cxnLst>
                <a:cxn ang="0">
                  <a:pos x="0" y="0"/>
                </a:cxn>
                <a:cxn ang="0">
                  <a:pos x="0" y="12"/>
                </a:cxn>
                <a:cxn ang="0">
                  <a:pos x="251" y="12"/>
                </a:cxn>
                <a:cxn ang="0">
                  <a:pos x="251" y="0"/>
                </a:cxn>
                <a:cxn ang="0">
                  <a:pos x="0" y="0"/>
                </a:cxn>
                <a:cxn ang="0">
                  <a:pos x="0" y="0"/>
                </a:cxn>
              </a:cxnLst>
              <a:rect l="0" t="0" r="r" b="b"/>
              <a:pathLst>
                <a:path w="251" h="12">
                  <a:moveTo>
                    <a:pt x="0" y="0"/>
                  </a:moveTo>
                  <a:lnTo>
                    <a:pt x="0" y="12"/>
                  </a:lnTo>
                  <a:lnTo>
                    <a:pt x="251" y="12"/>
                  </a:lnTo>
                  <a:lnTo>
                    <a:pt x="251" y="0"/>
                  </a:lnTo>
                  <a:lnTo>
                    <a:pt x="0" y="0"/>
                  </a:lnTo>
                  <a:lnTo>
                    <a:pt x="0" y="0"/>
                  </a:lnTo>
                  <a:close/>
                </a:path>
              </a:pathLst>
            </a:custGeom>
            <a:gradFill rotWithShape="0">
              <a:gsLst>
                <a:gs pos="0">
                  <a:schemeClr val="bg2"/>
                </a:gs>
                <a:gs pos="100000">
                  <a:schemeClr val="accent2"/>
                </a:gs>
              </a:gsLst>
              <a:lin ang="0" scaled="1"/>
            </a:gradFill>
            <a:ln w="9525">
              <a:noFill/>
              <a:round/>
              <a:headEnd/>
              <a:tailEnd/>
            </a:ln>
          </p:spPr>
          <p:txBody>
            <a:bodyPr/>
            <a:lstStyle/>
            <a:p>
              <a:endParaRPr lang="en-US"/>
            </a:p>
          </p:txBody>
        </p:sp>
        <p:grpSp>
          <p:nvGrpSpPr>
            <p:cNvPr id="68617" name="Group 9"/>
            <p:cNvGrpSpPr>
              <a:grpSpLocks/>
            </p:cNvGrpSpPr>
            <p:nvPr/>
          </p:nvGrpSpPr>
          <p:grpSpPr bwMode="auto">
            <a:xfrm>
              <a:off x="348" y="4"/>
              <a:ext cx="5410" cy="4316"/>
              <a:chOff x="348" y="4"/>
              <a:chExt cx="5410" cy="4316"/>
            </a:xfrm>
          </p:grpSpPr>
          <p:sp>
            <p:nvSpPr>
              <p:cNvPr id="68618" name="Freeform 10"/>
              <p:cNvSpPr>
                <a:spLocks/>
              </p:cNvSpPr>
              <p:nvPr/>
            </p:nvSpPr>
            <p:spPr bwMode="ltGray">
              <a:xfrm>
                <a:off x="552" y="4"/>
                <a:ext cx="12" cy="695"/>
              </a:xfrm>
              <a:custGeom>
                <a:avLst/>
                <a:gdLst/>
                <a:ahLst/>
                <a:cxnLst>
                  <a:cxn ang="0">
                    <a:pos x="12" y="0"/>
                  </a:cxn>
                  <a:cxn ang="0">
                    <a:pos x="0" y="0"/>
                  </a:cxn>
                  <a:cxn ang="0">
                    <a:pos x="0" y="695"/>
                  </a:cxn>
                  <a:cxn ang="0">
                    <a:pos x="12" y="695"/>
                  </a:cxn>
                  <a:cxn ang="0">
                    <a:pos x="12" y="0"/>
                  </a:cxn>
                  <a:cxn ang="0">
                    <a:pos x="12" y="0"/>
                  </a:cxn>
                </a:cxnLst>
                <a:rect l="0" t="0" r="r" b="b"/>
                <a:pathLst>
                  <a:path w="12" h="695">
                    <a:moveTo>
                      <a:pt x="12" y="0"/>
                    </a:moveTo>
                    <a:lnTo>
                      <a:pt x="0" y="0"/>
                    </a:lnTo>
                    <a:lnTo>
                      <a:pt x="0" y="695"/>
                    </a:lnTo>
                    <a:lnTo>
                      <a:pt x="12" y="695"/>
                    </a:lnTo>
                    <a:lnTo>
                      <a:pt x="12" y="0"/>
                    </a:lnTo>
                    <a:lnTo>
                      <a:pt x="12" y="0"/>
                    </a:lnTo>
                    <a:close/>
                  </a:path>
                </a:pathLst>
              </a:custGeom>
              <a:gradFill rotWithShape="0">
                <a:gsLst>
                  <a:gs pos="0">
                    <a:schemeClr val="bg1"/>
                  </a:gs>
                  <a:gs pos="100000">
                    <a:schemeClr val="bg2"/>
                  </a:gs>
                </a:gsLst>
                <a:lin ang="5400000" scaled="1"/>
              </a:gradFill>
              <a:ln w="9525">
                <a:noFill/>
                <a:round/>
                <a:headEnd/>
                <a:tailEnd/>
              </a:ln>
            </p:spPr>
            <p:txBody>
              <a:bodyPr/>
              <a:lstStyle/>
              <a:p>
                <a:endParaRPr lang="en-US"/>
              </a:p>
            </p:txBody>
          </p:sp>
          <p:sp>
            <p:nvSpPr>
              <p:cNvPr id="68619" name="Freeform 11"/>
              <p:cNvSpPr>
                <a:spLocks/>
              </p:cNvSpPr>
              <p:nvPr/>
            </p:nvSpPr>
            <p:spPr bwMode="ltGray">
              <a:xfrm>
                <a:off x="552" y="1623"/>
                <a:ext cx="12" cy="2697"/>
              </a:xfrm>
              <a:custGeom>
                <a:avLst/>
                <a:gdLst/>
                <a:ahLst/>
                <a:cxnLst>
                  <a:cxn ang="0">
                    <a:pos x="0" y="2697"/>
                  </a:cxn>
                  <a:cxn ang="0">
                    <a:pos x="12" y="2697"/>
                  </a:cxn>
                  <a:cxn ang="0">
                    <a:pos x="12" y="0"/>
                  </a:cxn>
                  <a:cxn ang="0">
                    <a:pos x="0" y="0"/>
                  </a:cxn>
                  <a:cxn ang="0">
                    <a:pos x="0" y="2697"/>
                  </a:cxn>
                  <a:cxn ang="0">
                    <a:pos x="0" y="2697"/>
                  </a:cxn>
                </a:cxnLst>
                <a:rect l="0" t="0" r="r" b="b"/>
                <a:pathLst>
                  <a:path w="12" h="2697">
                    <a:moveTo>
                      <a:pt x="0" y="2697"/>
                    </a:moveTo>
                    <a:lnTo>
                      <a:pt x="12" y="2697"/>
                    </a:lnTo>
                    <a:lnTo>
                      <a:pt x="12" y="0"/>
                    </a:lnTo>
                    <a:lnTo>
                      <a:pt x="0" y="0"/>
                    </a:lnTo>
                    <a:lnTo>
                      <a:pt x="0" y="2697"/>
                    </a:lnTo>
                    <a:lnTo>
                      <a:pt x="0" y="2697"/>
                    </a:lnTo>
                    <a:close/>
                  </a:path>
                </a:pathLst>
              </a:custGeom>
              <a:gradFill rotWithShape="0">
                <a:gsLst>
                  <a:gs pos="0">
                    <a:schemeClr val="bg2"/>
                  </a:gs>
                  <a:gs pos="100000">
                    <a:schemeClr val="bg1"/>
                  </a:gs>
                </a:gsLst>
                <a:lin ang="5400000" scaled="1"/>
              </a:gradFill>
              <a:ln w="9525">
                <a:noFill/>
                <a:round/>
                <a:headEnd/>
                <a:tailEnd/>
              </a:ln>
            </p:spPr>
            <p:txBody>
              <a:bodyPr/>
              <a:lstStyle/>
              <a:p>
                <a:endParaRPr lang="en-US"/>
              </a:p>
            </p:txBody>
          </p:sp>
          <p:sp>
            <p:nvSpPr>
              <p:cNvPr id="68620" name="Freeform 12"/>
              <p:cNvSpPr>
                <a:spLocks/>
              </p:cNvSpPr>
              <p:nvPr/>
            </p:nvSpPr>
            <p:spPr bwMode="ltGray">
              <a:xfrm>
                <a:off x="1019" y="1155"/>
                <a:ext cx="4739" cy="12"/>
              </a:xfrm>
              <a:custGeom>
                <a:avLst/>
                <a:gdLst/>
                <a:ahLst/>
                <a:cxnLst>
                  <a:cxn ang="0">
                    <a:pos x="4724" y="0"/>
                  </a:cxn>
                  <a:cxn ang="0">
                    <a:pos x="0" y="0"/>
                  </a:cxn>
                  <a:cxn ang="0">
                    <a:pos x="0" y="12"/>
                  </a:cxn>
                  <a:cxn ang="0">
                    <a:pos x="4724" y="12"/>
                  </a:cxn>
                  <a:cxn ang="0">
                    <a:pos x="4724" y="0"/>
                  </a:cxn>
                  <a:cxn ang="0">
                    <a:pos x="4724" y="0"/>
                  </a:cxn>
                </a:cxnLst>
                <a:rect l="0" t="0" r="r" b="b"/>
                <a:pathLst>
                  <a:path w="4724" h="12">
                    <a:moveTo>
                      <a:pt x="4724" y="0"/>
                    </a:moveTo>
                    <a:lnTo>
                      <a:pt x="0" y="0"/>
                    </a:lnTo>
                    <a:lnTo>
                      <a:pt x="0" y="12"/>
                    </a:lnTo>
                    <a:lnTo>
                      <a:pt x="4724" y="12"/>
                    </a:lnTo>
                    <a:lnTo>
                      <a:pt x="4724" y="0"/>
                    </a:lnTo>
                    <a:lnTo>
                      <a:pt x="4724" y="0"/>
                    </a:lnTo>
                    <a:close/>
                  </a:path>
                </a:pathLst>
              </a:custGeom>
              <a:gradFill rotWithShape="0">
                <a:gsLst>
                  <a:gs pos="0">
                    <a:schemeClr val="bg2"/>
                  </a:gs>
                  <a:gs pos="100000">
                    <a:schemeClr val="bg1"/>
                  </a:gs>
                </a:gsLst>
                <a:lin ang="0" scaled="1"/>
              </a:gradFill>
              <a:ln w="9525">
                <a:noFill/>
                <a:round/>
                <a:headEnd/>
                <a:tailEnd/>
              </a:ln>
            </p:spPr>
            <p:txBody>
              <a:bodyPr/>
              <a:lstStyle/>
              <a:p>
                <a:endParaRPr lang="en-US"/>
              </a:p>
            </p:txBody>
          </p:sp>
          <p:sp>
            <p:nvSpPr>
              <p:cNvPr id="68621" name="Freeform 13"/>
              <p:cNvSpPr>
                <a:spLocks/>
              </p:cNvSpPr>
              <p:nvPr/>
            </p:nvSpPr>
            <p:spPr bwMode="ltGray">
              <a:xfrm>
                <a:off x="552" y="1371"/>
                <a:ext cx="12" cy="252"/>
              </a:xfrm>
              <a:custGeom>
                <a:avLst/>
                <a:gdLst/>
                <a:ahLst/>
                <a:cxnLst>
                  <a:cxn ang="0">
                    <a:pos x="0" y="252"/>
                  </a:cxn>
                  <a:cxn ang="0">
                    <a:pos x="12" y="252"/>
                  </a:cxn>
                  <a:cxn ang="0">
                    <a:pos x="12" y="0"/>
                  </a:cxn>
                  <a:cxn ang="0">
                    <a:pos x="0" y="0"/>
                  </a:cxn>
                  <a:cxn ang="0">
                    <a:pos x="0" y="252"/>
                  </a:cxn>
                  <a:cxn ang="0">
                    <a:pos x="0" y="252"/>
                  </a:cxn>
                </a:cxnLst>
                <a:rect l="0" t="0" r="r" b="b"/>
                <a:pathLst>
                  <a:path w="12" h="252">
                    <a:moveTo>
                      <a:pt x="0" y="252"/>
                    </a:moveTo>
                    <a:lnTo>
                      <a:pt x="12" y="252"/>
                    </a:lnTo>
                    <a:lnTo>
                      <a:pt x="12" y="0"/>
                    </a:lnTo>
                    <a:lnTo>
                      <a:pt x="0" y="0"/>
                    </a:lnTo>
                    <a:lnTo>
                      <a:pt x="0" y="252"/>
                    </a:lnTo>
                    <a:lnTo>
                      <a:pt x="0" y="252"/>
                    </a:lnTo>
                    <a:close/>
                  </a:path>
                </a:pathLst>
              </a:custGeom>
              <a:gradFill rotWithShape="0">
                <a:gsLst>
                  <a:gs pos="0">
                    <a:schemeClr val="accent2"/>
                  </a:gs>
                  <a:gs pos="100000">
                    <a:schemeClr val="bg2"/>
                  </a:gs>
                </a:gsLst>
                <a:lin ang="5400000" scaled="1"/>
              </a:gradFill>
              <a:ln w="9525">
                <a:noFill/>
                <a:round/>
                <a:headEnd/>
                <a:tailEnd/>
              </a:ln>
            </p:spPr>
            <p:txBody>
              <a:bodyPr/>
              <a:lstStyle/>
              <a:p>
                <a:endParaRPr lang="en-US"/>
              </a:p>
            </p:txBody>
          </p:sp>
          <p:sp>
            <p:nvSpPr>
              <p:cNvPr id="68622" name="Freeform 14"/>
              <p:cNvSpPr>
                <a:spLocks/>
              </p:cNvSpPr>
              <p:nvPr/>
            </p:nvSpPr>
            <p:spPr bwMode="ltGray">
              <a:xfrm>
                <a:off x="552" y="699"/>
                <a:ext cx="12" cy="252"/>
              </a:xfrm>
              <a:custGeom>
                <a:avLst/>
                <a:gdLst/>
                <a:ahLst/>
                <a:cxnLst>
                  <a:cxn ang="0">
                    <a:pos x="12" y="0"/>
                  </a:cxn>
                  <a:cxn ang="0">
                    <a:pos x="0" y="0"/>
                  </a:cxn>
                  <a:cxn ang="0">
                    <a:pos x="0" y="252"/>
                  </a:cxn>
                  <a:cxn ang="0">
                    <a:pos x="12" y="252"/>
                  </a:cxn>
                  <a:cxn ang="0">
                    <a:pos x="12" y="0"/>
                  </a:cxn>
                  <a:cxn ang="0">
                    <a:pos x="12" y="0"/>
                  </a:cxn>
                </a:cxnLst>
                <a:rect l="0" t="0" r="r" b="b"/>
                <a:pathLst>
                  <a:path w="12" h="252">
                    <a:moveTo>
                      <a:pt x="12" y="0"/>
                    </a:moveTo>
                    <a:lnTo>
                      <a:pt x="0" y="0"/>
                    </a:lnTo>
                    <a:lnTo>
                      <a:pt x="0" y="252"/>
                    </a:lnTo>
                    <a:lnTo>
                      <a:pt x="12" y="252"/>
                    </a:lnTo>
                    <a:lnTo>
                      <a:pt x="12" y="0"/>
                    </a:lnTo>
                    <a:lnTo>
                      <a:pt x="12" y="0"/>
                    </a:lnTo>
                    <a:close/>
                  </a:path>
                </a:pathLst>
              </a:custGeom>
              <a:gradFill rotWithShape="0">
                <a:gsLst>
                  <a:gs pos="0">
                    <a:schemeClr val="bg2"/>
                  </a:gs>
                  <a:gs pos="100000">
                    <a:schemeClr val="accent2"/>
                  </a:gs>
                </a:gsLst>
                <a:lin ang="5400000" scaled="1"/>
              </a:gradFill>
              <a:ln w="9525">
                <a:noFill/>
                <a:round/>
                <a:headEnd/>
                <a:tailEnd/>
              </a:ln>
            </p:spPr>
            <p:txBody>
              <a:bodyPr/>
              <a:lstStyle/>
              <a:p>
                <a:endParaRPr lang="en-US"/>
              </a:p>
            </p:txBody>
          </p:sp>
          <p:sp>
            <p:nvSpPr>
              <p:cNvPr id="68623" name="Freeform 15"/>
              <p:cNvSpPr>
                <a:spLocks/>
              </p:cNvSpPr>
              <p:nvPr/>
            </p:nvSpPr>
            <p:spPr bwMode="ltGray">
              <a:xfrm>
                <a:off x="348" y="1155"/>
                <a:ext cx="419" cy="12"/>
              </a:xfrm>
              <a:custGeom>
                <a:avLst/>
                <a:gdLst/>
                <a:ahLst/>
                <a:cxnLst>
                  <a:cxn ang="0">
                    <a:pos x="0" y="0"/>
                  </a:cxn>
                  <a:cxn ang="0">
                    <a:pos x="0" y="12"/>
                  </a:cxn>
                  <a:cxn ang="0">
                    <a:pos x="418" y="12"/>
                  </a:cxn>
                  <a:cxn ang="0">
                    <a:pos x="418" y="0"/>
                  </a:cxn>
                  <a:cxn ang="0">
                    <a:pos x="0" y="0"/>
                  </a:cxn>
                  <a:cxn ang="0">
                    <a:pos x="0" y="0"/>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w="9525">
                <a:noFill/>
                <a:round/>
                <a:headEnd/>
                <a:tailEnd/>
              </a:ln>
            </p:spPr>
            <p:txBody>
              <a:bodyPr/>
              <a:lstStyle/>
              <a:p>
                <a:endParaRPr lang="en-US"/>
              </a:p>
            </p:txBody>
          </p:sp>
        </p:grpSp>
      </p:grpSp>
      <p:sp>
        <p:nvSpPr>
          <p:cNvPr id="68624" name="Rectangle 16"/>
          <p:cNvSpPr>
            <a:spLocks noGrp="1" noChangeArrowheads="1"/>
          </p:cNvSpPr>
          <p:nvPr>
            <p:ph type="ctrTitle" sz="quarter"/>
          </p:nvPr>
        </p:nvSpPr>
        <p:spPr>
          <a:xfrm>
            <a:off x="1422400" y="1997078"/>
            <a:ext cx="9448800" cy="1431925"/>
          </a:xfrm>
        </p:spPr>
        <p:txBody>
          <a:bodyPr anchor="b"/>
          <a:lstStyle>
            <a:lvl1pPr>
              <a:defRPr/>
            </a:lvl1pPr>
          </a:lstStyle>
          <a:p>
            <a:r>
              <a:rPr lang="en-US"/>
              <a:t>Click to edit Master title style</a:t>
            </a:r>
          </a:p>
        </p:txBody>
      </p:sp>
      <p:sp>
        <p:nvSpPr>
          <p:cNvPr id="68625" name="Rectangle 17"/>
          <p:cNvSpPr>
            <a:spLocks noGrp="1" noChangeArrowheads="1"/>
          </p:cNvSpPr>
          <p:nvPr>
            <p:ph type="subTitle" sz="quarter" idx="1"/>
          </p:nvPr>
        </p:nvSpPr>
        <p:spPr>
          <a:xfrm>
            <a:off x="1422400" y="3886200"/>
            <a:ext cx="8534400" cy="1752600"/>
          </a:xfrm>
        </p:spPr>
        <p:txBody>
          <a:bodyPr/>
          <a:lstStyle>
            <a:lvl1pPr marL="0" indent="0">
              <a:buFont typeface="Wingdings" pitchFamily="2" charset="2"/>
              <a:buNone/>
              <a:defRPr/>
            </a:lvl1pPr>
          </a:lstStyle>
          <a:p>
            <a:r>
              <a:rPr lang="en-US"/>
              <a:t>Click to edit Master subtitle style</a:t>
            </a:r>
          </a:p>
        </p:txBody>
      </p:sp>
      <p:sp>
        <p:nvSpPr>
          <p:cNvPr id="68626" name="Rectangle 18"/>
          <p:cNvSpPr>
            <a:spLocks noGrp="1" noChangeArrowheads="1"/>
          </p:cNvSpPr>
          <p:nvPr>
            <p:ph type="dt" sz="quarter" idx="2"/>
          </p:nvPr>
        </p:nvSpPr>
        <p:spPr/>
        <p:txBody>
          <a:bodyPr/>
          <a:lstStyle>
            <a:lvl1pPr>
              <a:defRPr/>
            </a:lvl1pPr>
          </a:lstStyle>
          <a:p>
            <a:endParaRPr lang="en-US"/>
          </a:p>
        </p:txBody>
      </p:sp>
      <p:sp>
        <p:nvSpPr>
          <p:cNvPr id="68627" name="Rectangle 19"/>
          <p:cNvSpPr>
            <a:spLocks noGrp="1" noChangeArrowheads="1"/>
          </p:cNvSpPr>
          <p:nvPr>
            <p:ph type="ftr" sz="quarter" idx="3"/>
          </p:nvPr>
        </p:nvSpPr>
        <p:spPr>
          <a:xfrm>
            <a:off x="4470400" y="6248400"/>
            <a:ext cx="3860800" cy="457200"/>
          </a:xfrm>
        </p:spPr>
        <p:txBody>
          <a:bodyPr/>
          <a:lstStyle>
            <a:lvl1pPr>
              <a:defRPr/>
            </a:lvl1pPr>
          </a:lstStyle>
          <a:p>
            <a:endParaRPr lang="en-US"/>
          </a:p>
        </p:txBody>
      </p:sp>
      <p:sp>
        <p:nvSpPr>
          <p:cNvPr id="68628" name="Rectangle 20"/>
          <p:cNvSpPr>
            <a:spLocks noGrp="1" noChangeArrowheads="1"/>
          </p:cNvSpPr>
          <p:nvPr>
            <p:ph type="sldNum" sz="quarter" idx="4"/>
          </p:nvPr>
        </p:nvSpPr>
        <p:spPr/>
        <p:txBody>
          <a:bodyPr/>
          <a:lstStyle>
            <a:lvl1pPr>
              <a:defRPr/>
            </a:lvl1pPr>
          </a:lstStyle>
          <a:p>
            <a:fld id="{09E5735E-05A5-4756-A57A-C69223F03AF6}"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ADBEC0F-ACDB-41B4-89B1-3BA8E9E01640}"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E8E8AEA-0F3C-4616-B03A-5EC87F31EC98}"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422400" y="1981200"/>
            <a:ext cx="4927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53200" y="1981200"/>
            <a:ext cx="4927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EDF74B3-AE33-472E-9B7D-806D3460AE1F}"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47F8D956-9CBD-4C92-AFD5-8E746777C08B}"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EA780614-DCFA-4353-83A7-FBE422802D30}"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F1E4DBF-32F8-42E8-8105-499FE86A0773}"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23D9CDB-FD49-480B-BC12-927DD8FB3992}"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5FC1B63-EC60-4B44-8A65-7C45FBB9A5D7}"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67132EE-0FA0-4BA2-BB6F-78549FA910BF}"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66200" y="304800"/>
            <a:ext cx="25146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22400" y="304800"/>
            <a:ext cx="73406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C09465C-3424-4198-983E-903329BFDADD}"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422400" y="304802"/>
            <a:ext cx="10058400" cy="1431925"/>
          </a:xfrm>
        </p:spPr>
        <p:txBody>
          <a:bodyPr/>
          <a:lstStyle/>
          <a:p>
            <a:r>
              <a:rPr lang="en-US"/>
              <a:t>Click to edit Master title style</a:t>
            </a:r>
          </a:p>
        </p:txBody>
      </p:sp>
      <p:sp>
        <p:nvSpPr>
          <p:cNvPr id="3" name="Table Placeholder 2"/>
          <p:cNvSpPr>
            <a:spLocks noGrp="1"/>
          </p:cNvSpPr>
          <p:nvPr>
            <p:ph type="tbl" idx="1"/>
          </p:nvPr>
        </p:nvSpPr>
        <p:spPr>
          <a:xfrm>
            <a:off x="1422400" y="1981200"/>
            <a:ext cx="10058400" cy="4114800"/>
          </a:xfrm>
        </p:spPr>
        <p:txBody>
          <a:bodyPr/>
          <a:lstStyle/>
          <a:p>
            <a:endParaRPr lang="en-US"/>
          </a:p>
        </p:txBody>
      </p:sp>
      <p:sp>
        <p:nvSpPr>
          <p:cNvPr id="4" name="Date Placeholder 3"/>
          <p:cNvSpPr>
            <a:spLocks noGrp="1"/>
          </p:cNvSpPr>
          <p:nvPr>
            <p:ph type="dt" sz="half" idx="10"/>
          </p:nvPr>
        </p:nvSpPr>
        <p:spPr>
          <a:xfrm>
            <a:off x="1422400" y="6248400"/>
            <a:ext cx="2540000" cy="457200"/>
          </a:xfrm>
        </p:spPr>
        <p:txBody>
          <a:bodyPr/>
          <a:lstStyle>
            <a:lvl1pPr>
              <a:defRPr/>
            </a:lvl1pPr>
          </a:lstStyle>
          <a:p>
            <a:endParaRPr lang="en-US"/>
          </a:p>
        </p:txBody>
      </p:sp>
      <p:sp>
        <p:nvSpPr>
          <p:cNvPr id="5" name="Footer Placeholder 4"/>
          <p:cNvSpPr>
            <a:spLocks noGrp="1"/>
          </p:cNvSpPr>
          <p:nvPr>
            <p:ph type="ftr" sz="quarter" idx="11"/>
          </p:nvPr>
        </p:nvSpPr>
        <p:spPr>
          <a:xfrm>
            <a:off x="4572000" y="6248400"/>
            <a:ext cx="38608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8940800" y="6248400"/>
            <a:ext cx="2540000" cy="457200"/>
          </a:xfrm>
        </p:spPr>
        <p:txBody>
          <a:bodyPr/>
          <a:lstStyle>
            <a:lvl1pPr>
              <a:defRPr/>
            </a:lvl1pPr>
          </a:lstStyle>
          <a:p>
            <a:fld id="{037318CF-BA88-490A-885E-B974AED1A767}"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422400" y="304802"/>
            <a:ext cx="10058400" cy="1431925"/>
          </a:xfrm>
        </p:spPr>
        <p:txBody>
          <a:bodyPr/>
          <a:lstStyle/>
          <a:p>
            <a:r>
              <a:rPr lang="en-US"/>
              <a:t>Click to edit Master title style</a:t>
            </a:r>
          </a:p>
        </p:txBody>
      </p:sp>
      <p:sp>
        <p:nvSpPr>
          <p:cNvPr id="3" name="Chart Placeholder 2"/>
          <p:cNvSpPr>
            <a:spLocks noGrp="1"/>
          </p:cNvSpPr>
          <p:nvPr>
            <p:ph type="chart" idx="1"/>
          </p:nvPr>
        </p:nvSpPr>
        <p:spPr>
          <a:xfrm>
            <a:off x="1422400" y="1981200"/>
            <a:ext cx="10058400" cy="4114800"/>
          </a:xfrm>
        </p:spPr>
        <p:txBody>
          <a:bodyPr/>
          <a:lstStyle/>
          <a:p>
            <a:endParaRPr lang="en-US"/>
          </a:p>
        </p:txBody>
      </p:sp>
      <p:sp>
        <p:nvSpPr>
          <p:cNvPr id="4" name="Date Placeholder 3"/>
          <p:cNvSpPr>
            <a:spLocks noGrp="1"/>
          </p:cNvSpPr>
          <p:nvPr>
            <p:ph type="dt" sz="half" idx="10"/>
          </p:nvPr>
        </p:nvSpPr>
        <p:spPr>
          <a:xfrm>
            <a:off x="1422400" y="6248400"/>
            <a:ext cx="2540000" cy="457200"/>
          </a:xfrm>
        </p:spPr>
        <p:txBody>
          <a:bodyPr/>
          <a:lstStyle>
            <a:lvl1pPr>
              <a:defRPr/>
            </a:lvl1pPr>
          </a:lstStyle>
          <a:p>
            <a:endParaRPr lang="en-US"/>
          </a:p>
        </p:txBody>
      </p:sp>
      <p:sp>
        <p:nvSpPr>
          <p:cNvPr id="5" name="Footer Placeholder 4"/>
          <p:cNvSpPr>
            <a:spLocks noGrp="1"/>
          </p:cNvSpPr>
          <p:nvPr>
            <p:ph type="ftr" sz="quarter" idx="11"/>
          </p:nvPr>
        </p:nvSpPr>
        <p:spPr>
          <a:xfrm>
            <a:off x="4572000" y="6248400"/>
            <a:ext cx="38608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8940800" y="6248400"/>
            <a:ext cx="2540000" cy="457200"/>
          </a:xfrm>
        </p:spPr>
        <p:txBody>
          <a:bodyPr/>
          <a:lstStyle>
            <a:lvl1pPr>
              <a:defRPr/>
            </a:lvl1pPr>
          </a:lstStyle>
          <a:p>
            <a:fld id="{5668DED3-6CA9-478E-9AB6-584E47E899BB}"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ver – White">
    <p:spTree>
      <p:nvGrpSpPr>
        <p:cNvPr id="1" name=""/>
        <p:cNvGrpSpPr/>
        <p:nvPr/>
      </p:nvGrpSpPr>
      <p:grpSpPr>
        <a:xfrm>
          <a:off x="0" y="0"/>
          <a:ext cx="0" cy="0"/>
          <a:chOff x="0" y="0"/>
          <a:chExt cx="0" cy="0"/>
        </a:xfrm>
      </p:grpSpPr>
      <p:sp>
        <p:nvSpPr>
          <p:cNvPr id="2" name="Rectangle 1"/>
          <p:cNvSpPr/>
          <p:nvPr userDrawn="1"/>
        </p:nvSpPr>
        <p:spPr bwMode="auto">
          <a:xfrm>
            <a:off x="212036" y="5764696"/>
            <a:ext cx="11979967" cy="1093304"/>
          </a:xfrm>
          <a:prstGeom prst="rect">
            <a:avLst/>
          </a:prstGeom>
          <a:solidFill>
            <a:schemeClr val="bg1"/>
          </a:solidFill>
          <a:ln w="19050" algn="ctr">
            <a:noFill/>
            <a:miter lim="800000"/>
            <a:headEnd/>
            <a:tailEnd/>
          </a:ln>
        </p:spPr>
        <p:txBody>
          <a:bodyPr wrap="none" rtlCol="0" anchor="ctr"/>
          <a:lstStyle/>
          <a:p>
            <a:pPr algn="ctr">
              <a:lnSpc>
                <a:spcPct val="90000"/>
              </a:lnSpc>
            </a:pPr>
            <a:endParaRPr lang="en-US" sz="2133" b="1" dirty="0" err="1">
              <a:solidFill>
                <a:schemeClr val="bg1"/>
              </a:solidFill>
              <a:latin typeface="+mj-lt"/>
            </a:endParaRPr>
          </a:p>
        </p:txBody>
      </p:sp>
      <p:sp>
        <p:nvSpPr>
          <p:cNvPr id="22" name="Title 15"/>
          <p:cNvSpPr>
            <a:spLocks noGrp="1"/>
          </p:cNvSpPr>
          <p:nvPr>
            <p:ph type="title" hasCustomPrompt="1"/>
          </p:nvPr>
        </p:nvSpPr>
        <p:spPr>
          <a:xfrm>
            <a:off x="398937" y="2504667"/>
            <a:ext cx="8188479" cy="1749284"/>
          </a:xfrm>
          <a:prstGeom prst="rect">
            <a:avLst/>
          </a:prstGeom>
        </p:spPr>
        <p:txBody>
          <a:bodyPr anchor="b">
            <a:noAutofit/>
          </a:bodyPr>
          <a:lstStyle>
            <a:lvl1pPr>
              <a:defRPr sz="4800" baseline="0">
                <a:solidFill>
                  <a:schemeClr val="tx1"/>
                </a:solidFill>
                <a:latin typeface="+mj-lt"/>
              </a:defRPr>
            </a:lvl1pPr>
          </a:lstStyle>
          <a:p>
            <a:r>
              <a:rPr lang="en-US" dirty="0"/>
              <a:t>Title Here</a:t>
            </a:r>
          </a:p>
        </p:txBody>
      </p:sp>
      <p:sp>
        <p:nvSpPr>
          <p:cNvPr id="23" name="Date Placeholder 4"/>
          <p:cNvSpPr>
            <a:spLocks noGrp="1"/>
          </p:cNvSpPr>
          <p:nvPr>
            <p:ph type="dt" sz="half" idx="2"/>
          </p:nvPr>
        </p:nvSpPr>
        <p:spPr>
          <a:xfrm>
            <a:off x="425602" y="6155230"/>
            <a:ext cx="2567119" cy="238607"/>
          </a:xfrm>
          <a:prstGeom prst="rect">
            <a:avLst/>
          </a:prstGeom>
        </p:spPr>
        <p:txBody>
          <a:bodyPr vert="horz" wrap="square" lIns="91440" tIns="0" rIns="91440" bIns="0" rtlCol="0" anchor="b" anchorCtr="0">
            <a:noAutofit/>
          </a:bodyPr>
          <a:lstStyle>
            <a:lvl1pPr algn="l">
              <a:defRPr sz="1600" i="0">
                <a:solidFill>
                  <a:schemeClr val="tx1"/>
                </a:solidFill>
                <a:latin typeface="Arial" pitchFamily="34" charset="0"/>
                <a:cs typeface="Arial" pitchFamily="34" charset="0"/>
              </a:defRPr>
            </a:lvl1pPr>
          </a:lstStyle>
          <a:p>
            <a:fld id="{7CA65D26-67D5-4CD2-90EC-E629659F24B3}" type="datetime1">
              <a:rPr lang="en-US" smtClean="0"/>
              <a:pPr/>
              <a:t>11/15/2025</a:t>
            </a:fld>
            <a:endParaRPr lang="en-US" dirty="0"/>
          </a:p>
        </p:txBody>
      </p:sp>
      <p:sp>
        <p:nvSpPr>
          <p:cNvPr id="24" name="Text Placeholder 2"/>
          <p:cNvSpPr>
            <a:spLocks noGrp="1"/>
          </p:cNvSpPr>
          <p:nvPr>
            <p:ph type="body" sz="quarter" idx="10" hasCustomPrompt="1"/>
          </p:nvPr>
        </p:nvSpPr>
        <p:spPr>
          <a:xfrm>
            <a:off x="423461" y="5469681"/>
            <a:ext cx="5588615" cy="568959"/>
          </a:xfrm>
          <a:prstGeom prst="rect">
            <a:avLst/>
          </a:prstGeom>
        </p:spPr>
        <p:txBody>
          <a:bodyPr vert="horz" wrap="square" lIns="91440" tIns="0" rIns="91440" bIns="0" rtlCol="0" anchor="b" anchorCtr="0">
            <a:noAutofit/>
          </a:bodyPr>
          <a:lstStyle>
            <a:lvl1pPr marL="0" indent="0">
              <a:lnSpc>
                <a:spcPct val="100000"/>
              </a:lnSpc>
              <a:spcBef>
                <a:spcPts val="0"/>
              </a:spcBef>
              <a:spcAft>
                <a:spcPts val="0"/>
              </a:spcAft>
              <a:buNone/>
              <a:defRPr lang="en-US" sz="2133" i="0" baseline="0" dirty="0" smtClean="0">
                <a:solidFill>
                  <a:schemeClr val="tx1"/>
                </a:solidFill>
                <a:cs typeface="Arial" pitchFamily="34" charset="0"/>
              </a:defRPr>
            </a:lvl1pPr>
            <a:lvl2pPr>
              <a:defRPr lang="en-US" sz="2400" dirty="0" smtClean="0">
                <a:latin typeface="+mn-lt"/>
              </a:defRPr>
            </a:lvl2pPr>
            <a:lvl3pPr>
              <a:defRPr lang="en-US" sz="2400" dirty="0" smtClean="0">
                <a:latin typeface="+mn-lt"/>
              </a:defRPr>
            </a:lvl3pPr>
            <a:lvl4pPr>
              <a:defRPr lang="en-US" sz="2400" dirty="0" smtClean="0">
                <a:latin typeface="+mn-lt"/>
              </a:defRPr>
            </a:lvl4pPr>
            <a:lvl5pPr>
              <a:defRPr lang="en-US" sz="2400" dirty="0">
                <a:latin typeface="+mn-lt"/>
              </a:defRPr>
            </a:lvl5pPr>
          </a:lstStyle>
          <a:p>
            <a:pPr marL="0" lvl="0"/>
            <a:r>
              <a:rPr lang="en-US" dirty="0"/>
              <a:t>Presenter’s Name</a:t>
            </a:r>
          </a:p>
        </p:txBody>
      </p:sp>
      <p:sp>
        <p:nvSpPr>
          <p:cNvPr id="25" name="Text Placeholder 3"/>
          <p:cNvSpPr>
            <a:spLocks noGrp="1"/>
          </p:cNvSpPr>
          <p:nvPr>
            <p:ph type="body" sz="quarter" idx="15" hasCustomPrompt="1"/>
          </p:nvPr>
        </p:nvSpPr>
        <p:spPr>
          <a:xfrm>
            <a:off x="403757" y="4246880"/>
            <a:ext cx="8196911" cy="677627"/>
          </a:xfrm>
          <a:prstGeom prst="rect">
            <a:avLst/>
          </a:prstGeom>
        </p:spPr>
        <p:txBody>
          <a:bodyPr>
            <a:noAutofit/>
          </a:bodyPr>
          <a:lstStyle>
            <a:lvl1pPr marL="0" indent="0" algn="l">
              <a:lnSpc>
                <a:spcPct val="100000"/>
              </a:lnSpc>
              <a:buNone/>
              <a:defRPr sz="2133" i="0">
                <a:solidFill>
                  <a:schemeClr val="tx1"/>
                </a:solidFill>
                <a:latin typeface="+mj-lt"/>
              </a:defRPr>
            </a:lvl1pPr>
            <a:lvl2pPr marL="306900" indent="0">
              <a:lnSpc>
                <a:spcPct val="100000"/>
              </a:lnSpc>
              <a:buNone/>
              <a:defRPr i="1">
                <a:latin typeface="+mn-lt"/>
              </a:defRPr>
            </a:lvl2pPr>
            <a:lvl3pPr marL="687881" indent="0">
              <a:lnSpc>
                <a:spcPct val="100000"/>
              </a:lnSpc>
              <a:buNone/>
              <a:defRPr i="1">
                <a:latin typeface="+mn-lt"/>
              </a:defRPr>
            </a:lvl3pPr>
            <a:lvl4pPr marL="1066747" indent="0">
              <a:lnSpc>
                <a:spcPct val="100000"/>
              </a:lnSpc>
              <a:buNone/>
              <a:defRPr i="1">
                <a:latin typeface="+mn-lt"/>
              </a:defRPr>
            </a:lvl4pPr>
            <a:lvl5pPr marL="1447729" indent="0">
              <a:lnSpc>
                <a:spcPct val="100000"/>
              </a:lnSpc>
              <a:buNone/>
              <a:defRPr i="1">
                <a:latin typeface="+mn-lt"/>
              </a:defRPr>
            </a:lvl5pPr>
          </a:lstStyle>
          <a:p>
            <a:pPr lvl="0"/>
            <a:r>
              <a:rPr lang="en-US" dirty="0"/>
              <a:t>Optional Subhead here</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2807" y="616769"/>
            <a:ext cx="5007828" cy="707136"/>
          </a:xfrm>
          <a:prstGeom prst="rect">
            <a:avLst/>
          </a:prstGeom>
        </p:spPr>
      </p:pic>
    </p:spTree>
    <p:extLst>
      <p:ext uri="{BB962C8B-B14F-4D97-AF65-F5344CB8AC3E}">
        <p14:creationId xmlns:p14="http://schemas.microsoft.com/office/powerpoint/2010/main" val="3608578149"/>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ver – Teal">
    <p:bg>
      <p:bgPr>
        <a:solidFill>
          <a:srgbClr val="052049"/>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EF22415-1F90-984F-ABB8-E194D72FEE14}"/>
              </a:ext>
            </a:extLst>
          </p:cNvPr>
          <p:cNvSpPr/>
          <p:nvPr userDrawn="1"/>
        </p:nvSpPr>
        <p:spPr bwMode="auto">
          <a:xfrm>
            <a:off x="212036" y="5764696"/>
            <a:ext cx="11979967" cy="1093304"/>
          </a:xfrm>
          <a:prstGeom prst="rect">
            <a:avLst/>
          </a:prstGeom>
          <a:solidFill>
            <a:srgbClr val="052049"/>
          </a:solidFill>
          <a:ln w="19050" algn="ctr">
            <a:noFill/>
            <a:miter lim="800000"/>
            <a:headEnd/>
            <a:tailEnd/>
          </a:ln>
        </p:spPr>
        <p:txBody>
          <a:bodyPr wrap="none" rtlCol="0" anchor="ctr"/>
          <a:lstStyle/>
          <a:p>
            <a:pPr algn="ctr">
              <a:lnSpc>
                <a:spcPct val="90000"/>
              </a:lnSpc>
            </a:pPr>
            <a:endParaRPr lang="en-US" sz="2133" b="1" dirty="0" err="1">
              <a:solidFill>
                <a:schemeClr val="bg1"/>
              </a:solidFill>
              <a:latin typeface="+mj-lt"/>
            </a:endParaRPr>
          </a:p>
        </p:txBody>
      </p:sp>
      <p:sp>
        <p:nvSpPr>
          <p:cNvPr id="14" name="Title 15"/>
          <p:cNvSpPr>
            <a:spLocks noGrp="1"/>
          </p:cNvSpPr>
          <p:nvPr>
            <p:ph type="title" hasCustomPrompt="1"/>
          </p:nvPr>
        </p:nvSpPr>
        <p:spPr>
          <a:xfrm>
            <a:off x="398937" y="2504667"/>
            <a:ext cx="8188479" cy="1749284"/>
          </a:xfrm>
          <a:prstGeom prst="rect">
            <a:avLst/>
          </a:prstGeom>
        </p:spPr>
        <p:txBody>
          <a:bodyPr anchor="b">
            <a:noAutofit/>
          </a:bodyPr>
          <a:lstStyle>
            <a:lvl1pPr>
              <a:defRPr sz="4800" baseline="0">
                <a:solidFill>
                  <a:schemeClr val="tx1"/>
                </a:solidFill>
                <a:latin typeface="+mj-lt"/>
              </a:defRPr>
            </a:lvl1pPr>
          </a:lstStyle>
          <a:p>
            <a:r>
              <a:rPr lang="en-US" dirty="0"/>
              <a:t>Title Here</a:t>
            </a:r>
          </a:p>
        </p:txBody>
      </p:sp>
      <p:sp>
        <p:nvSpPr>
          <p:cNvPr id="15" name="Date Placeholder 4"/>
          <p:cNvSpPr>
            <a:spLocks noGrp="1"/>
          </p:cNvSpPr>
          <p:nvPr>
            <p:ph type="dt" sz="half" idx="2"/>
          </p:nvPr>
        </p:nvSpPr>
        <p:spPr>
          <a:xfrm>
            <a:off x="425602" y="6155230"/>
            <a:ext cx="2567119" cy="238607"/>
          </a:xfrm>
          <a:prstGeom prst="rect">
            <a:avLst/>
          </a:prstGeom>
        </p:spPr>
        <p:txBody>
          <a:bodyPr vert="horz" wrap="square" lIns="91440" tIns="0" rIns="91440" bIns="0" rtlCol="0" anchor="b" anchorCtr="0">
            <a:noAutofit/>
          </a:bodyPr>
          <a:lstStyle>
            <a:lvl1pPr algn="l">
              <a:defRPr sz="1600" i="0">
                <a:solidFill>
                  <a:schemeClr val="tx1"/>
                </a:solidFill>
                <a:latin typeface="Arial" pitchFamily="34" charset="0"/>
                <a:cs typeface="Arial" pitchFamily="34" charset="0"/>
              </a:defRPr>
            </a:lvl1pPr>
          </a:lstStyle>
          <a:p>
            <a:fld id="{7CA65D26-67D5-4CD2-90EC-E629659F24B3}" type="datetime1">
              <a:rPr lang="en-US" smtClean="0"/>
              <a:pPr/>
              <a:t>11/15/2025</a:t>
            </a:fld>
            <a:endParaRPr lang="en-US" dirty="0"/>
          </a:p>
        </p:txBody>
      </p:sp>
      <p:sp>
        <p:nvSpPr>
          <p:cNvPr id="17" name="Text Placeholder 3"/>
          <p:cNvSpPr>
            <a:spLocks noGrp="1"/>
          </p:cNvSpPr>
          <p:nvPr>
            <p:ph type="body" sz="quarter" idx="15" hasCustomPrompt="1"/>
          </p:nvPr>
        </p:nvSpPr>
        <p:spPr>
          <a:xfrm>
            <a:off x="403757" y="4246880"/>
            <a:ext cx="8196911" cy="677627"/>
          </a:xfrm>
          <a:prstGeom prst="rect">
            <a:avLst/>
          </a:prstGeom>
        </p:spPr>
        <p:txBody>
          <a:bodyPr>
            <a:noAutofit/>
          </a:bodyPr>
          <a:lstStyle>
            <a:lvl1pPr marL="0" indent="0" algn="l">
              <a:lnSpc>
                <a:spcPct val="100000"/>
              </a:lnSpc>
              <a:buNone/>
              <a:defRPr sz="2133" i="0">
                <a:solidFill>
                  <a:schemeClr val="tx1"/>
                </a:solidFill>
                <a:latin typeface="+mj-lt"/>
              </a:defRPr>
            </a:lvl1pPr>
            <a:lvl2pPr marL="306900" indent="0">
              <a:lnSpc>
                <a:spcPct val="100000"/>
              </a:lnSpc>
              <a:buNone/>
              <a:defRPr i="1">
                <a:latin typeface="+mn-lt"/>
              </a:defRPr>
            </a:lvl2pPr>
            <a:lvl3pPr marL="687881" indent="0">
              <a:lnSpc>
                <a:spcPct val="100000"/>
              </a:lnSpc>
              <a:buNone/>
              <a:defRPr i="1">
                <a:latin typeface="+mn-lt"/>
              </a:defRPr>
            </a:lvl3pPr>
            <a:lvl4pPr marL="1066747" indent="0">
              <a:lnSpc>
                <a:spcPct val="100000"/>
              </a:lnSpc>
              <a:buNone/>
              <a:defRPr i="1">
                <a:latin typeface="+mn-lt"/>
              </a:defRPr>
            </a:lvl4pPr>
            <a:lvl5pPr marL="1447729" indent="0">
              <a:lnSpc>
                <a:spcPct val="100000"/>
              </a:lnSpc>
              <a:buNone/>
              <a:defRPr i="1">
                <a:latin typeface="+mn-lt"/>
              </a:defRPr>
            </a:lvl5pPr>
          </a:lstStyle>
          <a:p>
            <a:pPr lvl="0"/>
            <a:r>
              <a:rPr lang="en-US" dirty="0"/>
              <a:t>Optional Subhead here</a:t>
            </a:r>
          </a:p>
        </p:txBody>
      </p:sp>
      <p:sp>
        <p:nvSpPr>
          <p:cNvPr id="10" name="Text Placeholder 2"/>
          <p:cNvSpPr>
            <a:spLocks noGrp="1"/>
          </p:cNvSpPr>
          <p:nvPr>
            <p:ph type="body" sz="quarter" idx="10" hasCustomPrompt="1"/>
          </p:nvPr>
        </p:nvSpPr>
        <p:spPr>
          <a:xfrm>
            <a:off x="423461" y="5469681"/>
            <a:ext cx="5588615" cy="568959"/>
          </a:xfrm>
          <a:prstGeom prst="rect">
            <a:avLst/>
          </a:prstGeom>
        </p:spPr>
        <p:txBody>
          <a:bodyPr vert="horz" wrap="square" lIns="91440" tIns="0" rIns="91440" bIns="0" rtlCol="0" anchor="b" anchorCtr="0">
            <a:noAutofit/>
          </a:bodyPr>
          <a:lstStyle>
            <a:lvl1pPr marL="0" indent="0">
              <a:lnSpc>
                <a:spcPct val="100000"/>
              </a:lnSpc>
              <a:spcBef>
                <a:spcPts val="0"/>
              </a:spcBef>
              <a:spcAft>
                <a:spcPts val="0"/>
              </a:spcAft>
              <a:buNone/>
              <a:defRPr lang="en-US" sz="2133" i="0" baseline="0" dirty="0" smtClean="0">
                <a:solidFill>
                  <a:schemeClr val="tx1"/>
                </a:solidFill>
                <a:cs typeface="Arial" pitchFamily="34" charset="0"/>
              </a:defRPr>
            </a:lvl1pPr>
            <a:lvl2pPr>
              <a:defRPr lang="en-US" sz="2400" dirty="0" smtClean="0">
                <a:latin typeface="+mn-lt"/>
              </a:defRPr>
            </a:lvl2pPr>
            <a:lvl3pPr>
              <a:defRPr lang="en-US" sz="2400" dirty="0" smtClean="0">
                <a:latin typeface="+mn-lt"/>
              </a:defRPr>
            </a:lvl3pPr>
            <a:lvl4pPr>
              <a:defRPr lang="en-US" sz="2400" dirty="0" smtClean="0">
                <a:latin typeface="+mn-lt"/>
              </a:defRPr>
            </a:lvl4pPr>
            <a:lvl5pPr>
              <a:defRPr lang="en-US" sz="2400" dirty="0">
                <a:latin typeface="+mn-lt"/>
              </a:defRPr>
            </a:lvl5pPr>
          </a:lstStyle>
          <a:p>
            <a:pPr marL="0" lvl="0"/>
            <a:r>
              <a:rPr lang="en-US" dirty="0"/>
              <a:t>Presenter’s Name</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8802" y="636951"/>
            <a:ext cx="4835151" cy="682752"/>
          </a:xfrm>
          <a:prstGeom prst="rect">
            <a:avLst/>
          </a:prstGeom>
        </p:spPr>
      </p:pic>
    </p:spTree>
    <p:extLst>
      <p:ext uri="{BB962C8B-B14F-4D97-AF65-F5344CB8AC3E}">
        <p14:creationId xmlns:p14="http://schemas.microsoft.com/office/powerpoint/2010/main" val="349463860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ver – Teal">
    <p:bg>
      <p:bgPr>
        <a:solidFill>
          <a:srgbClr val="18A3AC"/>
        </a:solidFill>
        <a:effectLst/>
      </p:bgPr>
    </p:bg>
    <p:spTree>
      <p:nvGrpSpPr>
        <p:cNvPr id="1" name=""/>
        <p:cNvGrpSpPr/>
        <p:nvPr/>
      </p:nvGrpSpPr>
      <p:grpSpPr>
        <a:xfrm>
          <a:off x="0" y="0"/>
          <a:ext cx="0" cy="0"/>
          <a:chOff x="0" y="0"/>
          <a:chExt cx="0" cy="0"/>
        </a:xfrm>
      </p:grpSpPr>
      <p:sp>
        <p:nvSpPr>
          <p:cNvPr id="2" name="Rectangle 1"/>
          <p:cNvSpPr/>
          <p:nvPr userDrawn="1"/>
        </p:nvSpPr>
        <p:spPr bwMode="auto">
          <a:xfrm>
            <a:off x="212036" y="5764696"/>
            <a:ext cx="11979967" cy="1093304"/>
          </a:xfrm>
          <a:prstGeom prst="rect">
            <a:avLst/>
          </a:prstGeom>
          <a:solidFill>
            <a:srgbClr val="18A3AC"/>
          </a:solidFill>
          <a:ln w="19050" algn="ctr">
            <a:noFill/>
            <a:miter lim="800000"/>
            <a:headEnd/>
            <a:tailEnd/>
          </a:ln>
        </p:spPr>
        <p:txBody>
          <a:bodyPr wrap="none" rtlCol="0" anchor="ctr"/>
          <a:lstStyle/>
          <a:p>
            <a:pPr algn="ctr">
              <a:lnSpc>
                <a:spcPct val="90000"/>
              </a:lnSpc>
            </a:pPr>
            <a:endParaRPr lang="en-US" sz="2133" b="1" dirty="0" err="1">
              <a:solidFill>
                <a:schemeClr val="bg1"/>
              </a:solidFill>
              <a:latin typeface="+mj-lt"/>
            </a:endParaRPr>
          </a:p>
        </p:txBody>
      </p:sp>
      <p:sp>
        <p:nvSpPr>
          <p:cNvPr id="14" name="Title 15"/>
          <p:cNvSpPr>
            <a:spLocks noGrp="1"/>
          </p:cNvSpPr>
          <p:nvPr>
            <p:ph type="title" hasCustomPrompt="1"/>
          </p:nvPr>
        </p:nvSpPr>
        <p:spPr>
          <a:xfrm>
            <a:off x="398937" y="2504667"/>
            <a:ext cx="8188479" cy="1749284"/>
          </a:xfrm>
          <a:prstGeom prst="rect">
            <a:avLst/>
          </a:prstGeom>
        </p:spPr>
        <p:txBody>
          <a:bodyPr anchor="b">
            <a:noAutofit/>
          </a:bodyPr>
          <a:lstStyle>
            <a:lvl1pPr>
              <a:defRPr sz="4800" baseline="0">
                <a:solidFill>
                  <a:schemeClr val="tx1"/>
                </a:solidFill>
                <a:latin typeface="+mj-lt"/>
              </a:defRPr>
            </a:lvl1pPr>
          </a:lstStyle>
          <a:p>
            <a:r>
              <a:rPr lang="en-US" dirty="0"/>
              <a:t>Title Here</a:t>
            </a:r>
          </a:p>
        </p:txBody>
      </p:sp>
      <p:sp>
        <p:nvSpPr>
          <p:cNvPr id="15" name="Date Placeholder 4"/>
          <p:cNvSpPr>
            <a:spLocks noGrp="1"/>
          </p:cNvSpPr>
          <p:nvPr>
            <p:ph type="dt" sz="half" idx="2"/>
          </p:nvPr>
        </p:nvSpPr>
        <p:spPr>
          <a:xfrm>
            <a:off x="425602" y="6155230"/>
            <a:ext cx="2567119" cy="238607"/>
          </a:xfrm>
          <a:prstGeom prst="rect">
            <a:avLst/>
          </a:prstGeom>
        </p:spPr>
        <p:txBody>
          <a:bodyPr vert="horz" wrap="square" lIns="91440" tIns="0" rIns="91440" bIns="0" rtlCol="0" anchor="b" anchorCtr="0">
            <a:noAutofit/>
          </a:bodyPr>
          <a:lstStyle>
            <a:lvl1pPr algn="l">
              <a:defRPr sz="1600" i="0">
                <a:solidFill>
                  <a:schemeClr val="tx1"/>
                </a:solidFill>
                <a:latin typeface="Arial" pitchFamily="34" charset="0"/>
                <a:cs typeface="Arial" pitchFamily="34" charset="0"/>
              </a:defRPr>
            </a:lvl1pPr>
          </a:lstStyle>
          <a:p>
            <a:fld id="{7CA65D26-67D5-4CD2-90EC-E629659F24B3}" type="datetime1">
              <a:rPr lang="en-US" smtClean="0"/>
              <a:pPr/>
              <a:t>11/15/2025</a:t>
            </a:fld>
            <a:endParaRPr lang="en-US" dirty="0"/>
          </a:p>
        </p:txBody>
      </p:sp>
      <p:sp>
        <p:nvSpPr>
          <p:cNvPr id="17" name="Text Placeholder 3"/>
          <p:cNvSpPr>
            <a:spLocks noGrp="1"/>
          </p:cNvSpPr>
          <p:nvPr>
            <p:ph type="body" sz="quarter" idx="15" hasCustomPrompt="1"/>
          </p:nvPr>
        </p:nvSpPr>
        <p:spPr>
          <a:xfrm>
            <a:off x="403757" y="4246880"/>
            <a:ext cx="8196911" cy="677627"/>
          </a:xfrm>
          <a:prstGeom prst="rect">
            <a:avLst/>
          </a:prstGeom>
        </p:spPr>
        <p:txBody>
          <a:bodyPr>
            <a:noAutofit/>
          </a:bodyPr>
          <a:lstStyle>
            <a:lvl1pPr marL="0" indent="0" algn="l">
              <a:lnSpc>
                <a:spcPct val="100000"/>
              </a:lnSpc>
              <a:buNone/>
              <a:defRPr sz="2133" i="0">
                <a:solidFill>
                  <a:schemeClr val="tx1"/>
                </a:solidFill>
                <a:latin typeface="+mj-lt"/>
              </a:defRPr>
            </a:lvl1pPr>
            <a:lvl2pPr marL="306900" indent="0">
              <a:lnSpc>
                <a:spcPct val="100000"/>
              </a:lnSpc>
              <a:buNone/>
              <a:defRPr i="1">
                <a:latin typeface="+mn-lt"/>
              </a:defRPr>
            </a:lvl2pPr>
            <a:lvl3pPr marL="687881" indent="0">
              <a:lnSpc>
                <a:spcPct val="100000"/>
              </a:lnSpc>
              <a:buNone/>
              <a:defRPr i="1">
                <a:latin typeface="+mn-lt"/>
              </a:defRPr>
            </a:lvl3pPr>
            <a:lvl4pPr marL="1066747" indent="0">
              <a:lnSpc>
                <a:spcPct val="100000"/>
              </a:lnSpc>
              <a:buNone/>
              <a:defRPr i="1">
                <a:latin typeface="+mn-lt"/>
              </a:defRPr>
            </a:lvl4pPr>
            <a:lvl5pPr marL="1447729" indent="0">
              <a:lnSpc>
                <a:spcPct val="100000"/>
              </a:lnSpc>
              <a:buNone/>
              <a:defRPr i="1">
                <a:latin typeface="+mn-lt"/>
              </a:defRPr>
            </a:lvl5pPr>
          </a:lstStyle>
          <a:p>
            <a:pPr lvl="0"/>
            <a:r>
              <a:rPr lang="en-US" dirty="0"/>
              <a:t>Optional Subhead here</a:t>
            </a:r>
          </a:p>
        </p:txBody>
      </p:sp>
      <p:sp>
        <p:nvSpPr>
          <p:cNvPr id="10" name="Text Placeholder 2"/>
          <p:cNvSpPr>
            <a:spLocks noGrp="1"/>
          </p:cNvSpPr>
          <p:nvPr>
            <p:ph type="body" sz="quarter" idx="10" hasCustomPrompt="1"/>
          </p:nvPr>
        </p:nvSpPr>
        <p:spPr>
          <a:xfrm>
            <a:off x="423461" y="5469681"/>
            <a:ext cx="5588615" cy="568959"/>
          </a:xfrm>
          <a:prstGeom prst="rect">
            <a:avLst/>
          </a:prstGeom>
        </p:spPr>
        <p:txBody>
          <a:bodyPr vert="horz" wrap="square" lIns="91440" tIns="0" rIns="91440" bIns="0" rtlCol="0" anchor="b" anchorCtr="0">
            <a:noAutofit/>
          </a:bodyPr>
          <a:lstStyle>
            <a:lvl1pPr marL="0" indent="0">
              <a:lnSpc>
                <a:spcPct val="100000"/>
              </a:lnSpc>
              <a:spcBef>
                <a:spcPts val="0"/>
              </a:spcBef>
              <a:spcAft>
                <a:spcPts val="0"/>
              </a:spcAft>
              <a:buNone/>
              <a:defRPr lang="en-US" sz="2133" i="0" baseline="0" dirty="0" smtClean="0">
                <a:solidFill>
                  <a:schemeClr val="tx1"/>
                </a:solidFill>
                <a:cs typeface="Arial" pitchFamily="34" charset="0"/>
              </a:defRPr>
            </a:lvl1pPr>
            <a:lvl2pPr>
              <a:defRPr lang="en-US" sz="2400" dirty="0" smtClean="0">
                <a:latin typeface="+mn-lt"/>
              </a:defRPr>
            </a:lvl2pPr>
            <a:lvl3pPr>
              <a:defRPr lang="en-US" sz="2400" dirty="0" smtClean="0">
                <a:latin typeface="+mn-lt"/>
              </a:defRPr>
            </a:lvl3pPr>
            <a:lvl4pPr>
              <a:defRPr lang="en-US" sz="2400" dirty="0" smtClean="0">
                <a:latin typeface="+mn-lt"/>
              </a:defRPr>
            </a:lvl4pPr>
            <a:lvl5pPr>
              <a:defRPr lang="en-US" sz="2400" dirty="0">
                <a:latin typeface="+mn-lt"/>
              </a:defRPr>
            </a:lvl5pPr>
          </a:lstStyle>
          <a:p>
            <a:pPr marL="0" lvl="0"/>
            <a:r>
              <a:rPr lang="en-US" dirty="0"/>
              <a:t>Presenter’s Name</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8802" y="636951"/>
            <a:ext cx="4835151" cy="682752"/>
          </a:xfrm>
          <a:prstGeom prst="rect">
            <a:avLst/>
          </a:prstGeom>
        </p:spPr>
      </p:pic>
    </p:spTree>
    <p:extLst>
      <p:ext uri="{BB962C8B-B14F-4D97-AF65-F5344CB8AC3E}">
        <p14:creationId xmlns:p14="http://schemas.microsoft.com/office/powerpoint/2010/main" val="388971122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ver – Blue">
    <p:bg>
      <p:bgPr>
        <a:solidFill>
          <a:srgbClr val="178CCB"/>
        </a:solidFill>
        <a:effectLst/>
      </p:bgPr>
    </p:bg>
    <p:spTree>
      <p:nvGrpSpPr>
        <p:cNvPr id="1" name=""/>
        <p:cNvGrpSpPr/>
        <p:nvPr/>
      </p:nvGrpSpPr>
      <p:grpSpPr>
        <a:xfrm>
          <a:off x="0" y="0"/>
          <a:ext cx="0" cy="0"/>
          <a:chOff x="0" y="0"/>
          <a:chExt cx="0" cy="0"/>
        </a:xfrm>
      </p:grpSpPr>
      <p:sp>
        <p:nvSpPr>
          <p:cNvPr id="2" name="Rectangle 1"/>
          <p:cNvSpPr/>
          <p:nvPr userDrawn="1"/>
        </p:nvSpPr>
        <p:spPr bwMode="auto">
          <a:xfrm>
            <a:off x="212036" y="5764696"/>
            <a:ext cx="11979967" cy="1093304"/>
          </a:xfrm>
          <a:prstGeom prst="rect">
            <a:avLst/>
          </a:prstGeom>
          <a:solidFill>
            <a:srgbClr val="178CCB"/>
          </a:solidFill>
          <a:ln w="19050" algn="ctr">
            <a:noFill/>
            <a:miter lim="800000"/>
            <a:headEnd/>
            <a:tailEnd/>
          </a:ln>
        </p:spPr>
        <p:txBody>
          <a:bodyPr wrap="none" rtlCol="0" anchor="ctr"/>
          <a:lstStyle/>
          <a:p>
            <a:pPr algn="ctr">
              <a:lnSpc>
                <a:spcPct val="90000"/>
              </a:lnSpc>
            </a:pPr>
            <a:endParaRPr lang="en-US" sz="2133" b="1" dirty="0" err="1">
              <a:solidFill>
                <a:schemeClr val="bg1"/>
              </a:solidFill>
              <a:latin typeface="+mj-lt"/>
            </a:endParaRPr>
          </a:p>
        </p:txBody>
      </p:sp>
      <p:sp>
        <p:nvSpPr>
          <p:cNvPr id="14" name="Title 15"/>
          <p:cNvSpPr>
            <a:spLocks noGrp="1"/>
          </p:cNvSpPr>
          <p:nvPr>
            <p:ph type="title" hasCustomPrompt="1"/>
          </p:nvPr>
        </p:nvSpPr>
        <p:spPr>
          <a:xfrm>
            <a:off x="398937" y="2504667"/>
            <a:ext cx="8188479" cy="1749284"/>
          </a:xfrm>
          <a:prstGeom prst="rect">
            <a:avLst/>
          </a:prstGeom>
        </p:spPr>
        <p:txBody>
          <a:bodyPr anchor="b">
            <a:noAutofit/>
          </a:bodyPr>
          <a:lstStyle>
            <a:lvl1pPr>
              <a:defRPr sz="4800" baseline="0">
                <a:solidFill>
                  <a:schemeClr val="tx1"/>
                </a:solidFill>
                <a:latin typeface="+mj-lt"/>
              </a:defRPr>
            </a:lvl1pPr>
          </a:lstStyle>
          <a:p>
            <a:r>
              <a:rPr lang="en-US" dirty="0"/>
              <a:t>Title Here</a:t>
            </a:r>
          </a:p>
        </p:txBody>
      </p:sp>
      <p:sp>
        <p:nvSpPr>
          <p:cNvPr id="15" name="Date Placeholder 4"/>
          <p:cNvSpPr>
            <a:spLocks noGrp="1"/>
          </p:cNvSpPr>
          <p:nvPr>
            <p:ph type="dt" sz="half" idx="2"/>
          </p:nvPr>
        </p:nvSpPr>
        <p:spPr>
          <a:xfrm>
            <a:off x="425602" y="6155230"/>
            <a:ext cx="2567119" cy="238607"/>
          </a:xfrm>
          <a:prstGeom prst="rect">
            <a:avLst/>
          </a:prstGeom>
        </p:spPr>
        <p:txBody>
          <a:bodyPr vert="horz" wrap="square" lIns="91440" tIns="0" rIns="91440" bIns="0" rtlCol="0" anchor="b" anchorCtr="0">
            <a:noAutofit/>
          </a:bodyPr>
          <a:lstStyle>
            <a:lvl1pPr algn="l">
              <a:defRPr sz="1600" i="0">
                <a:solidFill>
                  <a:schemeClr val="tx1"/>
                </a:solidFill>
                <a:latin typeface="Arial" pitchFamily="34" charset="0"/>
                <a:cs typeface="Arial" pitchFamily="34" charset="0"/>
              </a:defRPr>
            </a:lvl1pPr>
          </a:lstStyle>
          <a:p>
            <a:fld id="{7CA65D26-67D5-4CD2-90EC-E629659F24B3}" type="datetime1">
              <a:rPr lang="en-US" smtClean="0"/>
              <a:pPr/>
              <a:t>11/15/2025</a:t>
            </a:fld>
            <a:endParaRPr lang="en-US" dirty="0"/>
          </a:p>
        </p:txBody>
      </p:sp>
      <p:sp>
        <p:nvSpPr>
          <p:cNvPr id="17" name="Text Placeholder 3"/>
          <p:cNvSpPr>
            <a:spLocks noGrp="1"/>
          </p:cNvSpPr>
          <p:nvPr>
            <p:ph type="body" sz="quarter" idx="15" hasCustomPrompt="1"/>
          </p:nvPr>
        </p:nvSpPr>
        <p:spPr>
          <a:xfrm>
            <a:off x="403757" y="4246880"/>
            <a:ext cx="8196911" cy="677627"/>
          </a:xfrm>
          <a:prstGeom prst="rect">
            <a:avLst/>
          </a:prstGeom>
        </p:spPr>
        <p:txBody>
          <a:bodyPr>
            <a:noAutofit/>
          </a:bodyPr>
          <a:lstStyle>
            <a:lvl1pPr marL="0" indent="0" algn="l">
              <a:lnSpc>
                <a:spcPct val="100000"/>
              </a:lnSpc>
              <a:buNone/>
              <a:defRPr sz="2133" i="0">
                <a:solidFill>
                  <a:schemeClr val="tx1"/>
                </a:solidFill>
                <a:latin typeface="+mj-lt"/>
              </a:defRPr>
            </a:lvl1pPr>
            <a:lvl2pPr marL="306900" indent="0">
              <a:lnSpc>
                <a:spcPct val="100000"/>
              </a:lnSpc>
              <a:buNone/>
              <a:defRPr i="1">
                <a:latin typeface="+mn-lt"/>
              </a:defRPr>
            </a:lvl2pPr>
            <a:lvl3pPr marL="687881" indent="0">
              <a:lnSpc>
                <a:spcPct val="100000"/>
              </a:lnSpc>
              <a:buNone/>
              <a:defRPr i="1">
                <a:latin typeface="+mn-lt"/>
              </a:defRPr>
            </a:lvl3pPr>
            <a:lvl4pPr marL="1066747" indent="0">
              <a:lnSpc>
                <a:spcPct val="100000"/>
              </a:lnSpc>
              <a:buNone/>
              <a:defRPr i="1">
                <a:latin typeface="+mn-lt"/>
              </a:defRPr>
            </a:lvl4pPr>
            <a:lvl5pPr marL="1447729" indent="0">
              <a:lnSpc>
                <a:spcPct val="100000"/>
              </a:lnSpc>
              <a:buNone/>
              <a:defRPr i="1">
                <a:latin typeface="+mn-lt"/>
              </a:defRPr>
            </a:lvl5pPr>
          </a:lstStyle>
          <a:p>
            <a:pPr lvl="0"/>
            <a:r>
              <a:rPr lang="en-US" dirty="0"/>
              <a:t>Optional Subhead here</a:t>
            </a:r>
          </a:p>
        </p:txBody>
      </p:sp>
      <p:sp>
        <p:nvSpPr>
          <p:cNvPr id="10" name="Text Placeholder 2"/>
          <p:cNvSpPr>
            <a:spLocks noGrp="1"/>
          </p:cNvSpPr>
          <p:nvPr>
            <p:ph type="body" sz="quarter" idx="10" hasCustomPrompt="1"/>
          </p:nvPr>
        </p:nvSpPr>
        <p:spPr>
          <a:xfrm>
            <a:off x="423461" y="5469681"/>
            <a:ext cx="5588615" cy="568959"/>
          </a:xfrm>
          <a:prstGeom prst="rect">
            <a:avLst/>
          </a:prstGeom>
        </p:spPr>
        <p:txBody>
          <a:bodyPr vert="horz" wrap="square" lIns="91440" tIns="0" rIns="91440" bIns="0" rtlCol="0" anchor="b" anchorCtr="0">
            <a:noAutofit/>
          </a:bodyPr>
          <a:lstStyle>
            <a:lvl1pPr marL="0" indent="0">
              <a:lnSpc>
                <a:spcPct val="100000"/>
              </a:lnSpc>
              <a:spcBef>
                <a:spcPts val="0"/>
              </a:spcBef>
              <a:spcAft>
                <a:spcPts val="0"/>
              </a:spcAft>
              <a:buNone/>
              <a:defRPr lang="en-US" sz="2133" i="0" baseline="0" dirty="0" smtClean="0">
                <a:solidFill>
                  <a:schemeClr val="tx1"/>
                </a:solidFill>
                <a:cs typeface="Arial" pitchFamily="34" charset="0"/>
              </a:defRPr>
            </a:lvl1pPr>
            <a:lvl2pPr>
              <a:defRPr lang="en-US" sz="2400" dirty="0" smtClean="0">
                <a:latin typeface="+mn-lt"/>
              </a:defRPr>
            </a:lvl2pPr>
            <a:lvl3pPr>
              <a:defRPr lang="en-US" sz="2400" dirty="0" smtClean="0">
                <a:latin typeface="+mn-lt"/>
              </a:defRPr>
            </a:lvl3pPr>
            <a:lvl4pPr>
              <a:defRPr lang="en-US" sz="2400" dirty="0" smtClean="0">
                <a:latin typeface="+mn-lt"/>
              </a:defRPr>
            </a:lvl4pPr>
            <a:lvl5pPr>
              <a:defRPr lang="en-US" sz="2400" dirty="0">
                <a:latin typeface="+mn-lt"/>
              </a:defRPr>
            </a:lvl5pPr>
          </a:lstStyle>
          <a:p>
            <a:pPr marL="0" lvl="0"/>
            <a:r>
              <a:rPr lang="en-US" dirty="0"/>
              <a:t>Presenter’s Name</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8802" y="636951"/>
            <a:ext cx="4835151" cy="682752"/>
          </a:xfrm>
          <a:prstGeom prst="rect">
            <a:avLst/>
          </a:prstGeom>
        </p:spPr>
      </p:pic>
    </p:spTree>
    <p:extLst>
      <p:ext uri="{BB962C8B-B14F-4D97-AF65-F5344CB8AC3E}">
        <p14:creationId xmlns:p14="http://schemas.microsoft.com/office/powerpoint/2010/main" val="405744921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ullet Slide">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15" name="Text Placeholder 3"/>
          <p:cNvSpPr>
            <a:spLocks noGrp="1"/>
          </p:cNvSpPr>
          <p:nvPr>
            <p:ph idx="1"/>
          </p:nvPr>
        </p:nvSpPr>
        <p:spPr>
          <a:xfrm>
            <a:off x="612915" y="1868561"/>
            <a:ext cx="10850220" cy="3909393"/>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p:txBody>
      </p:sp>
      <p:sp>
        <p:nvSpPr>
          <p:cNvPr id="7" name="Title 15">
            <a:extLst>
              <a:ext uri="{FF2B5EF4-FFF2-40B4-BE49-F238E27FC236}">
                <a16:creationId xmlns:a16="http://schemas.microsoft.com/office/drawing/2014/main" id="{6C16609F-8909-F746-B061-9392242D748A}"/>
              </a:ext>
            </a:extLst>
          </p:cNvPr>
          <p:cNvSpPr>
            <a:spLocks noGrp="1"/>
          </p:cNvSpPr>
          <p:nvPr>
            <p:ph type="title" hasCustomPrompt="1"/>
          </p:nvPr>
        </p:nvSpPr>
        <p:spPr>
          <a:xfrm>
            <a:off x="604783" y="425006"/>
            <a:ext cx="10338388" cy="611449"/>
          </a:xfrm>
          <a:prstGeom prst="rect">
            <a:avLst/>
          </a:prstGeom>
        </p:spPr>
        <p:txBody>
          <a:bodyPr anchor="b">
            <a:noAutofit/>
          </a:bodyPr>
          <a:lstStyle>
            <a:lvl1pPr>
              <a:defRPr sz="4800">
                <a:latin typeface="+mj-lt"/>
              </a:defRPr>
            </a:lvl1pPr>
          </a:lstStyle>
          <a:p>
            <a:r>
              <a:rPr lang="en-US" dirty="0"/>
              <a:t>Slide Title Here</a:t>
            </a:r>
          </a:p>
        </p:txBody>
      </p:sp>
      <p:sp>
        <p:nvSpPr>
          <p:cNvPr id="8" name="Text Placeholder 3">
            <a:extLst>
              <a:ext uri="{FF2B5EF4-FFF2-40B4-BE49-F238E27FC236}">
                <a16:creationId xmlns:a16="http://schemas.microsoft.com/office/drawing/2014/main" id="{F9AC2C64-0B5D-9A4C-BC3A-C2F4E05354E7}"/>
              </a:ext>
            </a:extLst>
          </p:cNvPr>
          <p:cNvSpPr>
            <a:spLocks noGrp="1"/>
          </p:cNvSpPr>
          <p:nvPr>
            <p:ph type="body" sz="quarter" idx="15" hasCustomPrompt="1"/>
          </p:nvPr>
        </p:nvSpPr>
        <p:spPr>
          <a:xfrm>
            <a:off x="609604" y="927660"/>
            <a:ext cx="10337797" cy="446529"/>
          </a:xfrm>
          <a:prstGeom prst="rect">
            <a:avLst/>
          </a:prstGeom>
        </p:spPr>
        <p:txBody>
          <a:bodyPr>
            <a:noAutofit/>
          </a:bodyPr>
          <a:lstStyle>
            <a:lvl1pPr marL="0" indent="0">
              <a:lnSpc>
                <a:spcPct val="100000"/>
              </a:lnSpc>
              <a:buNone/>
              <a:defRPr sz="2400" i="0">
                <a:latin typeface="+mn-lt"/>
              </a:defRPr>
            </a:lvl1pPr>
            <a:lvl2pPr marL="306900" indent="0">
              <a:lnSpc>
                <a:spcPct val="100000"/>
              </a:lnSpc>
              <a:buNone/>
              <a:defRPr i="1">
                <a:latin typeface="+mn-lt"/>
              </a:defRPr>
            </a:lvl2pPr>
            <a:lvl3pPr marL="687881" indent="0">
              <a:lnSpc>
                <a:spcPct val="100000"/>
              </a:lnSpc>
              <a:buNone/>
              <a:defRPr i="1">
                <a:latin typeface="+mn-lt"/>
              </a:defRPr>
            </a:lvl3pPr>
            <a:lvl4pPr marL="1066747" indent="0">
              <a:lnSpc>
                <a:spcPct val="100000"/>
              </a:lnSpc>
              <a:buNone/>
              <a:defRPr i="1">
                <a:latin typeface="+mn-lt"/>
              </a:defRPr>
            </a:lvl4pPr>
            <a:lvl5pPr marL="1447729" indent="0">
              <a:lnSpc>
                <a:spcPct val="100000"/>
              </a:lnSpc>
              <a:buNone/>
              <a:defRPr i="1">
                <a:latin typeface="+mn-lt"/>
              </a:defRPr>
            </a:lvl5pPr>
          </a:lstStyle>
          <a:p>
            <a:pPr lvl="0"/>
            <a:r>
              <a:rPr lang="en-US" dirty="0"/>
              <a:t>Optional Subhead here</a:t>
            </a:r>
          </a:p>
        </p:txBody>
      </p:sp>
    </p:spTree>
    <p:extLst>
      <p:ext uri="{BB962C8B-B14F-4D97-AF65-F5344CB8AC3E}">
        <p14:creationId xmlns:p14="http://schemas.microsoft.com/office/powerpoint/2010/main" val="2449747333"/>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1110807379"/>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3" name="Chart Placeholder 2"/>
          <p:cNvSpPr>
            <a:spLocks noGrp="1"/>
          </p:cNvSpPr>
          <p:nvPr>
            <p:ph type="chart" sz="quarter" idx="14"/>
          </p:nvPr>
        </p:nvSpPr>
        <p:spPr>
          <a:xfrm>
            <a:off x="357813" y="450581"/>
            <a:ext cx="11449876" cy="5420140"/>
          </a:xfrm>
          <a:prstGeom prst="rect">
            <a:avLst/>
          </a:prstGeom>
        </p:spPr>
        <p:txBody>
          <a:bodyPr>
            <a:normAutofit/>
          </a:bodyPr>
          <a:lstStyle/>
          <a:p>
            <a:r>
              <a:rPr lang="en-US"/>
              <a:t>Click icon to add chart</a:t>
            </a:r>
            <a:endParaRPr lang="en-US" dirty="0"/>
          </a:p>
        </p:txBody>
      </p:sp>
    </p:spTree>
    <p:extLst>
      <p:ext uri="{BB962C8B-B14F-4D97-AF65-F5344CB8AC3E}">
        <p14:creationId xmlns:p14="http://schemas.microsoft.com/office/powerpoint/2010/main" val="338898900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lumn Bullet">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8" name="Text Placeholder 3"/>
          <p:cNvSpPr>
            <a:spLocks noGrp="1"/>
          </p:cNvSpPr>
          <p:nvPr>
            <p:ph idx="1"/>
          </p:nvPr>
        </p:nvSpPr>
        <p:spPr>
          <a:xfrm>
            <a:off x="612914" y="1868561"/>
            <a:ext cx="5098777" cy="3909393"/>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p:txBody>
      </p:sp>
      <p:sp>
        <p:nvSpPr>
          <p:cNvPr id="15" name="Text Placeholder 3"/>
          <p:cNvSpPr>
            <a:spLocks noGrp="1"/>
          </p:cNvSpPr>
          <p:nvPr>
            <p:ph idx="16"/>
          </p:nvPr>
        </p:nvSpPr>
        <p:spPr>
          <a:xfrm>
            <a:off x="6354306" y="1868561"/>
            <a:ext cx="5108825" cy="3909393"/>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p:txBody>
      </p:sp>
      <p:sp>
        <p:nvSpPr>
          <p:cNvPr id="9" name="Title 15">
            <a:extLst>
              <a:ext uri="{FF2B5EF4-FFF2-40B4-BE49-F238E27FC236}">
                <a16:creationId xmlns:a16="http://schemas.microsoft.com/office/drawing/2014/main" id="{9C7D9C97-8A9F-A04E-A137-581567305C82}"/>
              </a:ext>
            </a:extLst>
          </p:cNvPr>
          <p:cNvSpPr>
            <a:spLocks noGrp="1"/>
          </p:cNvSpPr>
          <p:nvPr>
            <p:ph type="title" hasCustomPrompt="1"/>
          </p:nvPr>
        </p:nvSpPr>
        <p:spPr>
          <a:xfrm>
            <a:off x="604783" y="425006"/>
            <a:ext cx="10338388" cy="611449"/>
          </a:xfrm>
          <a:prstGeom prst="rect">
            <a:avLst/>
          </a:prstGeom>
        </p:spPr>
        <p:txBody>
          <a:bodyPr anchor="b">
            <a:noAutofit/>
          </a:bodyPr>
          <a:lstStyle>
            <a:lvl1pPr>
              <a:defRPr sz="4800">
                <a:latin typeface="+mj-lt"/>
              </a:defRPr>
            </a:lvl1pPr>
          </a:lstStyle>
          <a:p>
            <a:r>
              <a:rPr lang="en-US" dirty="0"/>
              <a:t>Slide Title Here</a:t>
            </a:r>
          </a:p>
        </p:txBody>
      </p:sp>
      <p:sp>
        <p:nvSpPr>
          <p:cNvPr id="13" name="Text Placeholder 3">
            <a:extLst>
              <a:ext uri="{FF2B5EF4-FFF2-40B4-BE49-F238E27FC236}">
                <a16:creationId xmlns:a16="http://schemas.microsoft.com/office/drawing/2014/main" id="{DCB652CA-B1A6-594B-AD63-71A3FE12AE09}"/>
              </a:ext>
            </a:extLst>
          </p:cNvPr>
          <p:cNvSpPr>
            <a:spLocks noGrp="1"/>
          </p:cNvSpPr>
          <p:nvPr>
            <p:ph type="body" sz="quarter" idx="15" hasCustomPrompt="1"/>
          </p:nvPr>
        </p:nvSpPr>
        <p:spPr>
          <a:xfrm>
            <a:off x="609604" y="927660"/>
            <a:ext cx="10337797" cy="446529"/>
          </a:xfrm>
          <a:prstGeom prst="rect">
            <a:avLst/>
          </a:prstGeom>
        </p:spPr>
        <p:txBody>
          <a:bodyPr>
            <a:noAutofit/>
          </a:bodyPr>
          <a:lstStyle>
            <a:lvl1pPr marL="0" indent="0">
              <a:lnSpc>
                <a:spcPct val="100000"/>
              </a:lnSpc>
              <a:buNone/>
              <a:defRPr sz="2400" i="0">
                <a:latin typeface="+mn-lt"/>
              </a:defRPr>
            </a:lvl1pPr>
            <a:lvl2pPr marL="306900" indent="0">
              <a:lnSpc>
                <a:spcPct val="100000"/>
              </a:lnSpc>
              <a:buNone/>
              <a:defRPr i="1">
                <a:latin typeface="+mn-lt"/>
              </a:defRPr>
            </a:lvl2pPr>
            <a:lvl3pPr marL="687881" indent="0">
              <a:lnSpc>
                <a:spcPct val="100000"/>
              </a:lnSpc>
              <a:buNone/>
              <a:defRPr i="1">
                <a:latin typeface="+mn-lt"/>
              </a:defRPr>
            </a:lvl3pPr>
            <a:lvl4pPr marL="1066747" indent="0">
              <a:lnSpc>
                <a:spcPct val="100000"/>
              </a:lnSpc>
              <a:buNone/>
              <a:defRPr i="1">
                <a:latin typeface="+mn-lt"/>
              </a:defRPr>
            </a:lvl4pPr>
            <a:lvl5pPr marL="1447729" indent="0">
              <a:lnSpc>
                <a:spcPct val="100000"/>
              </a:lnSpc>
              <a:buNone/>
              <a:defRPr i="1">
                <a:latin typeface="+mn-lt"/>
              </a:defRPr>
            </a:lvl5pPr>
          </a:lstStyle>
          <a:p>
            <a:pPr lvl="0"/>
            <a:r>
              <a:rPr lang="en-US" dirty="0"/>
              <a:t>Optional Subhead here</a:t>
            </a:r>
          </a:p>
        </p:txBody>
      </p:sp>
    </p:spTree>
    <p:extLst>
      <p:ext uri="{BB962C8B-B14F-4D97-AF65-F5344CB8AC3E}">
        <p14:creationId xmlns:p14="http://schemas.microsoft.com/office/powerpoint/2010/main" val="2290963752"/>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ullet Slide-Navy">
    <p:bg>
      <p:bgRef idx="1001">
        <a:schemeClr val="bg2"/>
      </p:bgRef>
    </p:bg>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16" name="Title 15"/>
          <p:cNvSpPr>
            <a:spLocks noGrp="1"/>
          </p:cNvSpPr>
          <p:nvPr>
            <p:ph type="title" hasCustomPrompt="1"/>
          </p:nvPr>
        </p:nvSpPr>
        <p:spPr>
          <a:xfrm>
            <a:off x="604784" y="425006"/>
            <a:ext cx="10334153" cy="611449"/>
          </a:xfrm>
          <a:prstGeom prst="rect">
            <a:avLst/>
          </a:prstGeom>
        </p:spPr>
        <p:txBody>
          <a:bodyPr anchor="b">
            <a:noAutofit/>
          </a:bodyPr>
          <a:lstStyle>
            <a:lvl1pPr>
              <a:defRPr sz="4800">
                <a:latin typeface="+mj-lt"/>
              </a:defRPr>
            </a:lvl1pPr>
          </a:lstStyle>
          <a:p>
            <a:r>
              <a:rPr lang="en-US" dirty="0"/>
              <a:t>Slide Title Here</a:t>
            </a:r>
          </a:p>
        </p:txBody>
      </p:sp>
      <p:sp>
        <p:nvSpPr>
          <p:cNvPr id="4" name="Text Placeholder 3"/>
          <p:cNvSpPr>
            <a:spLocks noGrp="1"/>
          </p:cNvSpPr>
          <p:nvPr>
            <p:ph type="body" sz="quarter" idx="15" hasCustomPrompt="1"/>
          </p:nvPr>
        </p:nvSpPr>
        <p:spPr>
          <a:xfrm>
            <a:off x="609605" y="927659"/>
            <a:ext cx="10329332" cy="477079"/>
          </a:xfrm>
          <a:prstGeom prst="rect">
            <a:avLst/>
          </a:prstGeom>
        </p:spPr>
        <p:txBody>
          <a:bodyPr>
            <a:noAutofit/>
          </a:bodyPr>
          <a:lstStyle>
            <a:lvl1pPr marL="0" indent="0">
              <a:lnSpc>
                <a:spcPct val="100000"/>
              </a:lnSpc>
              <a:buNone/>
              <a:defRPr sz="2400" i="0">
                <a:latin typeface="+mn-lt"/>
              </a:defRPr>
            </a:lvl1pPr>
            <a:lvl2pPr marL="306900" indent="0">
              <a:lnSpc>
                <a:spcPct val="100000"/>
              </a:lnSpc>
              <a:buNone/>
              <a:defRPr i="1">
                <a:latin typeface="+mn-lt"/>
              </a:defRPr>
            </a:lvl2pPr>
            <a:lvl3pPr marL="687881" indent="0">
              <a:lnSpc>
                <a:spcPct val="100000"/>
              </a:lnSpc>
              <a:buNone/>
              <a:defRPr i="1">
                <a:latin typeface="+mn-lt"/>
              </a:defRPr>
            </a:lvl3pPr>
            <a:lvl4pPr marL="1066747" indent="0">
              <a:lnSpc>
                <a:spcPct val="100000"/>
              </a:lnSpc>
              <a:buNone/>
              <a:defRPr i="1">
                <a:latin typeface="+mn-lt"/>
              </a:defRPr>
            </a:lvl4pPr>
            <a:lvl5pPr marL="1447729" indent="0">
              <a:lnSpc>
                <a:spcPct val="100000"/>
              </a:lnSpc>
              <a:buNone/>
              <a:defRPr i="1">
                <a:latin typeface="+mn-lt"/>
              </a:defRPr>
            </a:lvl5pPr>
          </a:lstStyle>
          <a:p>
            <a:pPr lvl="0"/>
            <a:r>
              <a:rPr lang="en-US" dirty="0"/>
              <a:t>Optional Subhead here</a:t>
            </a:r>
          </a:p>
        </p:txBody>
      </p:sp>
      <p:sp>
        <p:nvSpPr>
          <p:cNvPr id="7" name="Text Placeholder 3"/>
          <p:cNvSpPr>
            <a:spLocks noGrp="1"/>
          </p:cNvSpPr>
          <p:nvPr>
            <p:ph idx="1"/>
          </p:nvPr>
        </p:nvSpPr>
        <p:spPr>
          <a:xfrm>
            <a:off x="612915" y="1868561"/>
            <a:ext cx="10850220" cy="3909393"/>
          </a:xfrm>
          <a:prstGeom prst="rect">
            <a:avLst/>
          </a:prstGeom>
        </p:spPr>
        <p:txBody>
          <a:bodyPr vert="horz" lIns="91440" tIns="45720" rIns="91440" bIns="45720" rtlCol="0">
            <a:noAutofit/>
          </a:bodyPr>
          <a:lstStyle>
            <a:lvl2pPr>
              <a:buClr>
                <a:schemeClr val="accent5"/>
              </a:buClr>
              <a:defRPr/>
            </a:lvl2pPr>
            <a:lvl4pPr>
              <a:buClr>
                <a:schemeClr val="accent5"/>
              </a:buCl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99837922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517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Slide – Navy">
    <p:bg>
      <p:bgRef idx="1001">
        <a:schemeClr val="bg2"/>
      </p:bgRef>
    </p:bg>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45092897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hart Slide – Navy">
    <p:bg>
      <p:bgRef idx="1001">
        <a:schemeClr val="bg2"/>
      </p:bgRef>
    </p:bg>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5" name="Chart Placeholder 2"/>
          <p:cNvSpPr>
            <a:spLocks noGrp="1"/>
          </p:cNvSpPr>
          <p:nvPr>
            <p:ph type="chart" sz="quarter" idx="14"/>
          </p:nvPr>
        </p:nvSpPr>
        <p:spPr>
          <a:xfrm>
            <a:off x="357813" y="469927"/>
            <a:ext cx="11449876" cy="5297083"/>
          </a:xfrm>
          <a:prstGeom prst="rect">
            <a:avLst/>
          </a:prstGeom>
        </p:spPr>
        <p:txBody>
          <a:bodyPr>
            <a:normAutofit/>
          </a:bodyPr>
          <a:lstStyle>
            <a:lvl1pPr marL="0" indent="0">
              <a:buNone/>
              <a:defRPr/>
            </a:lvl1pPr>
          </a:lstStyle>
          <a:p>
            <a:r>
              <a:rPr lang="en-US"/>
              <a:t>Click icon to add chart</a:t>
            </a:r>
            <a:endParaRPr lang="en-US" dirty="0"/>
          </a:p>
        </p:txBody>
      </p:sp>
    </p:spTree>
    <p:extLst>
      <p:ext uri="{BB962C8B-B14F-4D97-AF65-F5344CB8AC3E}">
        <p14:creationId xmlns:p14="http://schemas.microsoft.com/office/powerpoint/2010/main" val="231470394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lumn Slide – Navy">
    <p:bg>
      <p:bgRef idx="1001">
        <a:schemeClr val="bg2"/>
      </p:bgRef>
    </p:bg>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8" name="Content Placeholder 3"/>
          <p:cNvSpPr>
            <a:spLocks noGrp="1"/>
          </p:cNvSpPr>
          <p:nvPr>
            <p:ph sz="quarter" idx="18" hasCustomPrompt="1"/>
          </p:nvPr>
        </p:nvSpPr>
        <p:spPr>
          <a:xfrm>
            <a:off x="609234" y="1894327"/>
            <a:ext cx="5102453" cy="3804111"/>
          </a:xfrm>
        </p:spPr>
        <p:txBody>
          <a:bodyPr/>
          <a:lstStyle>
            <a:lvl2pPr>
              <a:buClr>
                <a:schemeClr val="accent5"/>
              </a:buClr>
              <a:defRPr/>
            </a:lvl2pPr>
            <a:lvl4pPr>
              <a:buClr>
                <a:schemeClr val="accent5"/>
              </a:buClr>
              <a:defRPr/>
            </a:lvl4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9" name="Content Placeholder 3"/>
          <p:cNvSpPr>
            <a:spLocks noGrp="1"/>
          </p:cNvSpPr>
          <p:nvPr>
            <p:ph sz="quarter" idx="19" hasCustomPrompt="1"/>
          </p:nvPr>
        </p:nvSpPr>
        <p:spPr>
          <a:xfrm>
            <a:off x="6387183" y="1894327"/>
            <a:ext cx="5102453" cy="3804111"/>
          </a:xfrm>
        </p:spPr>
        <p:txBody>
          <a:bodyPr/>
          <a:lstStyle>
            <a:lvl2pPr>
              <a:buClr>
                <a:schemeClr val="accent5"/>
              </a:buClr>
              <a:defRPr/>
            </a:lvl2pPr>
            <a:lvl4pPr>
              <a:buClr>
                <a:schemeClr val="accent5"/>
              </a:buClr>
              <a:defRPr/>
            </a:lvl4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3" name="Title 15">
            <a:extLst>
              <a:ext uri="{FF2B5EF4-FFF2-40B4-BE49-F238E27FC236}">
                <a16:creationId xmlns:a16="http://schemas.microsoft.com/office/drawing/2014/main" id="{46C7BE93-8ACC-414E-BE57-D7413E16FD1B}"/>
              </a:ext>
            </a:extLst>
          </p:cNvPr>
          <p:cNvSpPr>
            <a:spLocks noGrp="1"/>
          </p:cNvSpPr>
          <p:nvPr>
            <p:ph type="title" hasCustomPrompt="1"/>
          </p:nvPr>
        </p:nvSpPr>
        <p:spPr>
          <a:xfrm>
            <a:off x="604784" y="425006"/>
            <a:ext cx="10334153" cy="611449"/>
          </a:xfrm>
          <a:prstGeom prst="rect">
            <a:avLst/>
          </a:prstGeom>
        </p:spPr>
        <p:txBody>
          <a:bodyPr anchor="b">
            <a:noAutofit/>
          </a:bodyPr>
          <a:lstStyle>
            <a:lvl1pPr>
              <a:defRPr sz="4800">
                <a:latin typeface="+mj-lt"/>
              </a:defRPr>
            </a:lvl1pPr>
          </a:lstStyle>
          <a:p>
            <a:r>
              <a:rPr lang="en-US" dirty="0"/>
              <a:t>Slide Title Here</a:t>
            </a:r>
          </a:p>
        </p:txBody>
      </p:sp>
      <p:sp>
        <p:nvSpPr>
          <p:cNvPr id="15" name="Text Placeholder 3">
            <a:extLst>
              <a:ext uri="{FF2B5EF4-FFF2-40B4-BE49-F238E27FC236}">
                <a16:creationId xmlns:a16="http://schemas.microsoft.com/office/drawing/2014/main" id="{4D17E8A3-81A6-E748-A6FA-B057642A80D6}"/>
              </a:ext>
            </a:extLst>
          </p:cNvPr>
          <p:cNvSpPr>
            <a:spLocks noGrp="1"/>
          </p:cNvSpPr>
          <p:nvPr>
            <p:ph type="body" sz="quarter" idx="15" hasCustomPrompt="1"/>
          </p:nvPr>
        </p:nvSpPr>
        <p:spPr>
          <a:xfrm>
            <a:off x="609605" y="927659"/>
            <a:ext cx="10329332" cy="477079"/>
          </a:xfrm>
          <a:prstGeom prst="rect">
            <a:avLst/>
          </a:prstGeom>
        </p:spPr>
        <p:txBody>
          <a:bodyPr>
            <a:noAutofit/>
          </a:bodyPr>
          <a:lstStyle>
            <a:lvl1pPr marL="0" indent="0">
              <a:lnSpc>
                <a:spcPct val="100000"/>
              </a:lnSpc>
              <a:buNone/>
              <a:defRPr sz="2400" i="0">
                <a:latin typeface="+mn-lt"/>
              </a:defRPr>
            </a:lvl1pPr>
            <a:lvl2pPr marL="306900" indent="0">
              <a:lnSpc>
                <a:spcPct val="100000"/>
              </a:lnSpc>
              <a:buNone/>
              <a:defRPr i="1">
                <a:latin typeface="+mn-lt"/>
              </a:defRPr>
            </a:lvl2pPr>
            <a:lvl3pPr marL="687881" indent="0">
              <a:lnSpc>
                <a:spcPct val="100000"/>
              </a:lnSpc>
              <a:buNone/>
              <a:defRPr i="1">
                <a:latin typeface="+mn-lt"/>
              </a:defRPr>
            </a:lvl3pPr>
            <a:lvl4pPr marL="1066747" indent="0">
              <a:lnSpc>
                <a:spcPct val="100000"/>
              </a:lnSpc>
              <a:buNone/>
              <a:defRPr i="1">
                <a:latin typeface="+mn-lt"/>
              </a:defRPr>
            </a:lvl4pPr>
            <a:lvl5pPr marL="1447729" indent="0">
              <a:lnSpc>
                <a:spcPct val="100000"/>
              </a:lnSpc>
              <a:buNone/>
              <a:defRPr i="1">
                <a:latin typeface="+mn-lt"/>
              </a:defRPr>
            </a:lvl5pPr>
          </a:lstStyle>
          <a:p>
            <a:pPr lvl="0"/>
            <a:r>
              <a:rPr lang="en-US" dirty="0"/>
              <a:t>Optional Subhead here</a:t>
            </a:r>
          </a:p>
        </p:txBody>
      </p:sp>
    </p:spTree>
    <p:extLst>
      <p:ext uri="{BB962C8B-B14F-4D97-AF65-F5344CB8AC3E}">
        <p14:creationId xmlns:p14="http://schemas.microsoft.com/office/powerpoint/2010/main" val="216640281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ote Slide – Nav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BCC8D0D-EAEC-449D-9161-023DFF90F2E2}" type="slidenum">
              <a:rPr lang="en-US" smtClean="0"/>
              <a:pPr/>
              <a:t>‹#›</a:t>
            </a:fld>
            <a:endParaRPr lang="en-US" dirty="0"/>
          </a:p>
        </p:txBody>
      </p:sp>
      <p:sp>
        <p:nvSpPr>
          <p:cNvPr id="7" name="TextBox 6"/>
          <p:cNvSpPr txBox="1"/>
          <p:nvPr userDrawn="1"/>
        </p:nvSpPr>
        <p:spPr bwMode="auto">
          <a:xfrm>
            <a:off x="609605" y="265044"/>
            <a:ext cx="1590260" cy="2831544"/>
          </a:xfrm>
          <a:prstGeom prst="rect">
            <a:avLst/>
          </a:prstGeom>
          <a:noFill/>
          <a:ln w="19050" algn="ctr">
            <a:noFill/>
            <a:miter lim="800000"/>
            <a:headEnd/>
            <a:tailEnd/>
          </a:ln>
        </p:spPr>
        <p:txBody>
          <a:bodyPr wrap="square" lIns="0" tIns="0" rIns="0" bIns="0" rtlCol="0">
            <a:spAutoFit/>
          </a:bodyPr>
          <a:lstStyle/>
          <a:p>
            <a:r>
              <a:rPr lang="en-US" sz="18400" b="1" i="0" dirty="0">
                <a:solidFill>
                  <a:schemeClr val="tx2"/>
                </a:solidFill>
                <a:latin typeface="+mn-lt"/>
              </a:rPr>
              <a:t>“</a:t>
            </a:r>
          </a:p>
        </p:txBody>
      </p:sp>
      <p:sp>
        <p:nvSpPr>
          <p:cNvPr id="9" name="Text Placeholder 8"/>
          <p:cNvSpPr>
            <a:spLocks noGrp="1"/>
          </p:cNvSpPr>
          <p:nvPr>
            <p:ph type="body" sz="quarter" idx="13" hasCustomPrompt="1"/>
          </p:nvPr>
        </p:nvSpPr>
        <p:spPr>
          <a:xfrm>
            <a:off x="583469" y="1908314"/>
            <a:ext cx="10972431" cy="2809461"/>
          </a:xfrm>
          <a:prstGeom prst="rect">
            <a:avLst/>
          </a:prstGeom>
        </p:spPr>
        <p:txBody>
          <a:bodyPr anchor="ctr" anchorCtr="0">
            <a:normAutofit/>
          </a:bodyPr>
          <a:lstStyle>
            <a:lvl1pPr marL="0" indent="0">
              <a:lnSpc>
                <a:spcPct val="100000"/>
              </a:lnSpc>
              <a:buNone/>
              <a:defRPr sz="3733" i="0" baseline="0">
                <a:latin typeface="+mj-lt"/>
              </a:defRPr>
            </a:lvl1pPr>
            <a:lvl2pPr marL="306900" indent="0">
              <a:buNone/>
              <a:defRPr>
                <a:latin typeface="+mn-lt"/>
              </a:defRPr>
            </a:lvl2pPr>
            <a:lvl3pPr marL="687881" indent="0">
              <a:buNone/>
              <a:defRPr>
                <a:latin typeface="+mn-lt"/>
              </a:defRPr>
            </a:lvl3pPr>
            <a:lvl4pPr marL="1066747" indent="0">
              <a:buNone/>
              <a:defRPr>
                <a:latin typeface="+mn-lt"/>
              </a:defRPr>
            </a:lvl4pPr>
            <a:lvl5pPr marL="1447729" indent="0">
              <a:buNone/>
              <a:defRPr>
                <a:latin typeface="+mn-lt"/>
              </a:defRPr>
            </a:lvl5pPr>
          </a:lstStyle>
          <a:p>
            <a:pPr lvl="0"/>
            <a:r>
              <a:rPr lang="en-US" dirty="0"/>
              <a:t>This page is an option should you wish to utilize a quote as a stand-alone slide within your presentation. The rest is </a:t>
            </a:r>
            <a:r>
              <a:rPr lang="en-US" dirty="0" err="1"/>
              <a:t>lorem</a:t>
            </a:r>
            <a:r>
              <a:rPr lang="en-US" dirty="0"/>
              <a:t> </a:t>
            </a:r>
            <a:r>
              <a:rPr lang="en-US" dirty="0" err="1"/>
              <a:t>ipsum</a:t>
            </a:r>
            <a:r>
              <a:rPr lang="en-US" dirty="0"/>
              <a:t>. </a:t>
            </a:r>
            <a:r>
              <a:rPr lang="en-US" dirty="0" err="1"/>
              <a:t>Ut</a:t>
            </a:r>
            <a:r>
              <a:rPr lang="en-US" dirty="0"/>
              <a:t> </a:t>
            </a:r>
            <a:r>
              <a:rPr lang="en-US" dirty="0" err="1"/>
              <a:t>enim</a:t>
            </a:r>
            <a:r>
              <a:rPr lang="en-US" dirty="0"/>
              <a:t> ad minim </a:t>
            </a:r>
            <a:r>
              <a:rPr lang="en-US" dirty="0" err="1"/>
              <a:t>quis</a:t>
            </a:r>
            <a:r>
              <a:rPr lang="en-US" dirty="0"/>
              <a:t> </a:t>
            </a:r>
            <a:r>
              <a:rPr lang="en-US" dirty="0" err="1"/>
              <a:t>nostrud</a:t>
            </a:r>
            <a:r>
              <a:rPr lang="en-US" dirty="0"/>
              <a:t>.</a:t>
            </a:r>
          </a:p>
        </p:txBody>
      </p:sp>
      <p:sp>
        <p:nvSpPr>
          <p:cNvPr id="10" name="Text Placeholder 13"/>
          <p:cNvSpPr>
            <a:spLocks noGrp="1"/>
          </p:cNvSpPr>
          <p:nvPr>
            <p:ph type="body" sz="quarter" idx="14" hasCustomPrompt="1"/>
          </p:nvPr>
        </p:nvSpPr>
        <p:spPr>
          <a:xfrm>
            <a:off x="596901" y="4929105"/>
            <a:ext cx="8685279" cy="573905"/>
          </a:xfrm>
          <a:prstGeom prst="rect">
            <a:avLst/>
          </a:prstGeom>
        </p:spPr>
        <p:txBody>
          <a:bodyPr>
            <a:normAutofit/>
          </a:bodyPr>
          <a:lstStyle>
            <a:lvl1pPr marL="0" indent="0">
              <a:lnSpc>
                <a:spcPct val="100000"/>
              </a:lnSpc>
              <a:buNone/>
              <a:defRPr sz="2400" b="1">
                <a:solidFill>
                  <a:schemeClr val="tx1"/>
                </a:solidFill>
                <a:latin typeface="+mn-lt"/>
              </a:defRPr>
            </a:lvl1pPr>
          </a:lstStyle>
          <a:p>
            <a:pPr lvl="0"/>
            <a:r>
              <a:rPr lang="en-US" dirty="0"/>
              <a:t>Author’s Name</a:t>
            </a:r>
          </a:p>
        </p:txBody>
      </p:sp>
      <p:sp>
        <p:nvSpPr>
          <p:cNvPr id="11" name="Text Placeholder 13"/>
          <p:cNvSpPr>
            <a:spLocks noGrp="1"/>
          </p:cNvSpPr>
          <p:nvPr>
            <p:ph type="body" sz="quarter" idx="15" hasCustomPrompt="1"/>
          </p:nvPr>
        </p:nvSpPr>
        <p:spPr>
          <a:xfrm>
            <a:off x="596901" y="5307942"/>
            <a:ext cx="8685279" cy="587916"/>
          </a:xfrm>
          <a:prstGeom prst="rect">
            <a:avLst/>
          </a:prstGeom>
        </p:spPr>
        <p:txBody>
          <a:bodyPr>
            <a:normAutofit/>
          </a:bodyPr>
          <a:lstStyle>
            <a:lvl1pPr marL="0" indent="0">
              <a:lnSpc>
                <a:spcPts val="2667"/>
              </a:lnSpc>
              <a:buNone/>
              <a:defRPr sz="2400" b="0" baseline="0">
                <a:solidFill>
                  <a:schemeClr val="tx1"/>
                </a:solidFill>
                <a:latin typeface="+mn-lt"/>
              </a:defRPr>
            </a:lvl1pPr>
          </a:lstStyle>
          <a:p>
            <a:pPr lvl="0"/>
            <a:r>
              <a:rPr lang="en-US" dirty="0"/>
              <a:t>Position Title</a:t>
            </a:r>
          </a:p>
        </p:txBody>
      </p:sp>
    </p:spTree>
    <p:extLst>
      <p:ext uri="{BB962C8B-B14F-4D97-AF65-F5344CB8AC3E}">
        <p14:creationId xmlns:p14="http://schemas.microsoft.com/office/powerpoint/2010/main" val="2605272796"/>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 Slide – Teal">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BCC8D0D-EAEC-449D-9161-023DFF90F2E2}" type="slidenum">
              <a:rPr lang="en-US" smtClean="0"/>
              <a:pPr/>
              <a:t>‹#›</a:t>
            </a:fld>
            <a:endParaRPr lang="en-US" dirty="0"/>
          </a:p>
        </p:txBody>
      </p:sp>
      <p:sp>
        <p:nvSpPr>
          <p:cNvPr id="7" name="TextBox 6"/>
          <p:cNvSpPr txBox="1"/>
          <p:nvPr userDrawn="1"/>
        </p:nvSpPr>
        <p:spPr bwMode="auto">
          <a:xfrm>
            <a:off x="609605" y="265044"/>
            <a:ext cx="1590260" cy="2831544"/>
          </a:xfrm>
          <a:prstGeom prst="rect">
            <a:avLst/>
          </a:prstGeom>
          <a:noFill/>
          <a:ln w="19050" algn="ctr">
            <a:noFill/>
            <a:miter lim="800000"/>
            <a:headEnd/>
            <a:tailEnd/>
          </a:ln>
        </p:spPr>
        <p:txBody>
          <a:bodyPr wrap="square" lIns="0" tIns="0" rIns="0" bIns="0" rtlCol="0">
            <a:spAutoFit/>
          </a:bodyPr>
          <a:lstStyle/>
          <a:p>
            <a:r>
              <a:rPr lang="en-US" sz="18400" b="1" i="0" dirty="0">
                <a:solidFill>
                  <a:srgbClr val="18A3AC"/>
                </a:solidFill>
                <a:latin typeface="+mn-lt"/>
              </a:rPr>
              <a:t>“</a:t>
            </a:r>
          </a:p>
        </p:txBody>
      </p:sp>
      <p:sp>
        <p:nvSpPr>
          <p:cNvPr id="9" name="Text Placeholder 8"/>
          <p:cNvSpPr>
            <a:spLocks noGrp="1"/>
          </p:cNvSpPr>
          <p:nvPr>
            <p:ph type="body" sz="quarter" idx="13" hasCustomPrompt="1"/>
          </p:nvPr>
        </p:nvSpPr>
        <p:spPr>
          <a:xfrm>
            <a:off x="583469" y="1908314"/>
            <a:ext cx="10972431" cy="2809461"/>
          </a:xfrm>
          <a:prstGeom prst="rect">
            <a:avLst/>
          </a:prstGeom>
        </p:spPr>
        <p:txBody>
          <a:bodyPr anchor="ctr" anchorCtr="0">
            <a:normAutofit/>
          </a:bodyPr>
          <a:lstStyle>
            <a:lvl1pPr marL="0" indent="0">
              <a:lnSpc>
                <a:spcPct val="100000"/>
              </a:lnSpc>
              <a:buNone/>
              <a:defRPr sz="3733" i="0" baseline="0">
                <a:latin typeface="+mj-lt"/>
              </a:defRPr>
            </a:lvl1pPr>
            <a:lvl2pPr marL="306900" indent="0">
              <a:buNone/>
              <a:defRPr>
                <a:latin typeface="+mn-lt"/>
              </a:defRPr>
            </a:lvl2pPr>
            <a:lvl3pPr marL="687881" indent="0">
              <a:buNone/>
              <a:defRPr>
                <a:latin typeface="+mn-lt"/>
              </a:defRPr>
            </a:lvl3pPr>
            <a:lvl4pPr marL="1066747" indent="0">
              <a:buNone/>
              <a:defRPr>
                <a:latin typeface="+mn-lt"/>
              </a:defRPr>
            </a:lvl4pPr>
            <a:lvl5pPr marL="1447729" indent="0">
              <a:buNone/>
              <a:defRPr>
                <a:latin typeface="+mn-lt"/>
              </a:defRPr>
            </a:lvl5pPr>
          </a:lstStyle>
          <a:p>
            <a:pPr lvl="0"/>
            <a:r>
              <a:rPr lang="en-US" dirty="0"/>
              <a:t>This page is an option should you wish to utilize a quote as a stand-alone slide within your presentation. The rest is </a:t>
            </a:r>
            <a:r>
              <a:rPr lang="en-US" dirty="0" err="1"/>
              <a:t>lorem</a:t>
            </a:r>
            <a:r>
              <a:rPr lang="en-US" dirty="0"/>
              <a:t> </a:t>
            </a:r>
            <a:r>
              <a:rPr lang="en-US" dirty="0" err="1"/>
              <a:t>ipsum</a:t>
            </a:r>
            <a:r>
              <a:rPr lang="en-US" dirty="0"/>
              <a:t>. </a:t>
            </a:r>
            <a:r>
              <a:rPr lang="en-US" dirty="0" err="1"/>
              <a:t>Ut</a:t>
            </a:r>
            <a:r>
              <a:rPr lang="en-US" dirty="0"/>
              <a:t> </a:t>
            </a:r>
            <a:r>
              <a:rPr lang="en-US" dirty="0" err="1"/>
              <a:t>enim</a:t>
            </a:r>
            <a:r>
              <a:rPr lang="en-US" dirty="0"/>
              <a:t> ad minim </a:t>
            </a:r>
            <a:r>
              <a:rPr lang="en-US" dirty="0" err="1"/>
              <a:t>quis</a:t>
            </a:r>
            <a:r>
              <a:rPr lang="en-US" dirty="0"/>
              <a:t> </a:t>
            </a:r>
            <a:r>
              <a:rPr lang="en-US" dirty="0" err="1"/>
              <a:t>nostrud</a:t>
            </a:r>
            <a:r>
              <a:rPr lang="en-US" dirty="0"/>
              <a:t>.</a:t>
            </a:r>
          </a:p>
        </p:txBody>
      </p:sp>
      <p:sp>
        <p:nvSpPr>
          <p:cNvPr id="14" name="Text Placeholder 13"/>
          <p:cNvSpPr>
            <a:spLocks noGrp="1"/>
          </p:cNvSpPr>
          <p:nvPr>
            <p:ph type="body" sz="quarter" idx="14" hasCustomPrompt="1"/>
          </p:nvPr>
        </p:nvSpPr>
        <p:spPr>
          <a:xfrm>
            <a:off x="596901" y="4929105"/>
            <a:ext cx="8685279" cy="573905"/>
          </a:xfrm>
          <a:prstGeom prst="rect">
            <a:avLst/>
          </a:prstGeom>
        </p:spPr>
        <p:txBody>
          <a:bodyPr>
            <a:normAutofit/>
          </a:bodyPr>
          <a:lstStyle>
            <a:lvl1pPr marL="0" indent="0">
              <a:lnSpc>
                <a:spcPct val="100000"/>
              </a:lnSpc>
              <a:buNone/>
              <a:defRPr sz="2400" b="1">
                <a:solidFill>
                  <a:srgbClr val="18A3AC"/>
                </a:solidFill>
                <a:latin typeface="+mn-lt"/>
              </a:defRPr>
            </a:lvl1pPr>
          </a:lstStyle>
          <a:p>
            <a:pPr lvl="0"/>
            <a:r>
              <a:rPr lang="en-US" dirty="0"/>
              <a:t>Author’s Name</a:t>
            </a:r>
          </a:p>
        </p:txBody>
      </p:sp>
      <p:sp>
        <p:nvSpPr>
          <p:cNvPr id="15" name="Text Placeholder 13"/>
          <p:cNvSpPr>
            <a:spLocks noGrp="1"/>
          </p:cNvSpPr>
          <p:nvPr>
            <p:ph type="body" sz="quarter" idx="15" hasCustomPrompt="1"/>
          </p:nvPr>
        </p:nvSpPr>
        <p:spPr>
          <a:xfrm>
            <a:off x="596901" y="5307942"/>
            <a:ext cx="8685279" cy="587916"/>
          </a:xfrm>
          <a:prstGeom prst="rect">
            <a:avLst/>
          </a:prstGeom>
        </p:spPr>
        <p:txBody>
          <a:bodyPr>
            <a:normAutofit/>
          </a:bodyPr>
          <a:lstStyle>
            <a:lvl1pPr marL="0" indent="0">
              <a:lnSpc>
                <a:spcPts val="2667"/>
              </a:lnSpc>
              <a:buNone/>
              <a:defRPr sz="2400" b="0" baseline="0">
                <a:solidFill>
                  <a:srgbClr val="18A3AC"/>
                </a:solidFill>
                <a:latin typeface="+mn-lt"/>
              </a:defRPr>
            </a:lvl1pPr>
          </a:lstStyle>
          <a:p>
            <a:pPr lvl="0"/>
            <a:r>
              <a:rPr lang="en-US" dirty="0"/>
              <a:t>Position Title</a:t>
            </a:r>
          </a:p>
        </p:txBody>
      </p:sp>
    </p:spTree>
    <p:extLst>
      <p:ext uri="{BB962C8B-B14F-4D97-AF65-F5344CB8AC3E}">
        <p14:creationId xmlns:p14="http://schemas.microsoft.com/office/powerpoint/2010/main" val="4514745"/>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Slide – Blu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BCC8D0D-EAEC-449D-9161-023DFF90F2E2}" type="slidenum">
              <a:rPr lang="en-US" smtClean="0"/>
              <a:pPr/>
              <a:t>‹#›</a:t>
            </a:fld>
            <a:endParaRPr lang="en-US" dirty="0"/>
          </a:p>
        </p:txBody>
      </p:sp>
      <p:sp>
        <p:nvSpPr>
          <p:cNvPr id="7" name="TextBox 6"/>
          <p:cNvSpPr txBox="1"/>
          <p:nvPr userDrawn="1"/>
        </p:nvSpPr>
        <p:spPr bwMode="auto">
          <a:xfrm>
            <a:off x="609605" y="265044"/>
            <a:ext cx="1590260" cy="2831544"/>
          </a:xfrm>
          <a:prstGeom prst="rect">
            <a:avLst/>
          </a:prstGeom>
          <a:noFill/>
          <a:ln w="19050" algn="ctr">
            <a:noFill/>
            <a:miter lim="800000"/>
            <a:headEnd/>
            <a:tailEnd/>
          </a:ln>
        </p:spPr>
        <p:txBody>
          <a:bodyPr wrap="square" lIns="0" tIns="0" rIns="0" bIns="0" rtlCol="0">
            <a:spAutoFit/>
          </a:bodyPr>
          <a:lstStyle/>
          <a:p>
            <a:r>
              <a:rPr lang="en-US" sz="18400" b="1" i="0" dirty="0">
                <a:solidFill>
                  <a:srgbClr val="178CCB"/>
                </a:solidFill>
                <a:latin typeface="+mn-lt"/>
              </a:rPr>
              <a:t>“</a:t>
            </a:r>
          </a:p>
        </p:txBody>
      </p:sp>
      <p:sp>
        <p:nvSpPr>
          <p:cNvPr id="9" name="Text Placeholder 8"/>
          <p:cNvSpPr>
            <a:spLocks noGrp="1"/>
          </p:cNvSpPr>
          <p:nvPr>
            <p:ph type="body" sz="quarter" idx="13" hasCustomPrompt="1"/>
          </p:nvPr>
        </p:nvSpPr>
        <p:spPr>
          <a:xfrm>
            <a:off x="583469" y="1908314"/>
            <a:ext cx="10972431" cy="2809461"/>
          </a:xfrm>
          <a:prstGeom prst="rect">
            <a:avLst/>
          </a:prstGeom>
        </p:spPr>
        <p:txBody>
          <a:bodyPr anchor="ctr" anchorCtr="0">
            <a:normAutofit/>
          </a:bodyPr>
          <a:lstStyle>
            <a:lvl1pPr marL="0" indent="0">
              <a:lnSpc>
                <a:spcPct val="100000"/>
              </a:lnSpc>
              <a:buNone/>
              <a:defRPr sz="3733" i="0" baseline="0">
                <a:latin typeface="+mj-lt"/>
              </a:defRPr>
            </a:lvl1pPr>
            <a:lvl2pPr marL="306900" indent="0">
              <a:buNone/>
              <a:defRPr>
                <a:latin typeface="+mn-lt"/>
              </a:defRPr>
            </a:lvl2pPr>
            <a:lvl3pPr marL="687881" indent="0">
              <a:buNone/>
              <a:defRPr>
                <a:latin typeface="+mn-lt"/>
              </a:defRPr>
            </a:lvl3pPr>
            <a:lvl4pPr marL="1066747" indent="0">
              <a:buNone/>
              <a:defRPr>
                <a:latin typeface="+mn-lt"/>
              </a:defRPr>
            </a:lvl4pPr>
            <a:lvl5pPr marL="1447729" indent="0">
              <a:buNone/>
              <a:defRPr>
                <a:latin typeface="+mn-lt"/>
              </a:defRPr>
            </a:lvl5pPr>
          </a:lstStyle>
          <a:p>
            <a:pPr lvl="0"/>
            <a:r>
              <a:rPr lang="en-US" dirty="0"/>
              <a:t>This page is an option should you wish to utilize a quote as a stand-alone slide within your presentation. The rest is </a:t>
            </a:r>
            <a:r>
              <a:rPr lang="en-US" dirty="0" err="1"/>
              <a:t>lorem</a:t>
            </a:r>
            <a:r>
              <a:rPr lang="en-US" dirty="0"/>
              <a:t> </a:t>
            </a:r>
            <a:r>
              <a:rPr lang="en-US" dirty="0" err="1"/>
              <a:t>ipsum</a:t>
            </a:r>
            <a:r>
              <a:rPr lang="en-US" dirty="0"/>
              <a:t>. </a:t>
            </a:r>
            <a:r>
              <a:rPr lang="en-US" dirty="0" err="1"/>
              <a:t>Ut</a:t>
            </a:r>
            <a:r>
              <a:rPr lang="en-US" dirty="0"/>
              <a:t> </a:t>
            </a:r>
            <a:r>
              <a:rPr lang="en-US" dirty="0" err="1"/>
              <a:t>enim</a:t>
            </a:r>
            <a:r>
              <a:rPr lang="en-US" dirty="0"/>
              <a:t> ad minim </a:t>
            </a:r>
            <a:r>
              <a:rPr lang="en-US" dirty="0" err="1"/>
              <a:t>quis</a:t>
            </a:r>
            <a:r>
              <a:rPr lang="en-US" dirty="0"/>
              <a:t> </a:t>
            </a:r>
            <a:r>
              <a:rPr lang="en-US" dirty="0" err="1"/>
              <a:t>nostrud</a:t>
            </a:r>
            <a:r>
              <a:rPr lang="en-US" dirty="0"/>
              <a:t>.</a:t>
            </a:r>
          </a:p>
        </p:txBody>
      </p:sp>
      <p:sp>
        <p:nvSpPr>
          <p:cNvPr id="12" name="Text Placeholder 13"/>
          <p:cNvSpPr>
            <a:spLocks noGrp="1"/>
          </p:cNvSpPr>
          <p:nvPr>
            <p:ph type="body" sz="quarter" idx="14" hasCustomPrompt="1"/>
          </p:nvPr>
        </p:nvSpPr>
        <p:spPr>
          <a:xfrm>
            <a:off x="596901" y="4929105"/>
            <a:ext cx="8685279" cy="573905"/>
          </a:xfrm>
          <a:prstGeom prst="rect">
            <a:avLst/>
          </a:prstGeom>
        </p:spPr>
        <p:txBody>
          <a:bodyPr>
            <a:normAutofit/>
          </a:bodyPr>
          <a:lstStyle>
            <a:lvl1pPr marL="0" indent="0">
              <a:lnSpc>
                <a:spcPct val="100000"/>
              </a:lnSpc>
              <a:buNone/>
              <a:defRPr sz="2400" b="1">
                <a:solidFill>
                  <a:srgbClr val="178CCB"/>
                </a:solidFill>
                <a:latin typeface="+mn-lt"/>
              </a:defRPr>
            </a:lvl1pPr>
          </a:lstStyle>
          <a:p>
            <a:pPr lvl="0"/>
            <a:r>
              <a:rPr lang="en-US" dirty="0"/>
              <a:t>Author’s Name</a:t>
            </a:r>
          </a:p>
        </p:txBody>
      </p:sp>
      <p:sp>
        <p:nvSpPr>
          <p:cNvPr id="13" name="Text Placeholder 13"/>
          <p:cNvSpPr>
            <a:spLocks noGrp="1"/>
          </p:cNvSpPr>
          <p:nvPr>
            <p:ph type="body" sz="quarter" idx="15" hasCustomPrompt="1"/>
          </p:nvPr>
        </p:nvSpPr>
        <p:spPr>
          <a:xfrm>
            <a:off x="596901" y="5307942"/>
            <a:ext cx="8685279" cy="587916"/>
          </a:xfrm>
          <a:prstGeom prst="rect">
            <a:avLst/>
          </a:prstGeom>
        </p:spPr>
        <p:txBody>
          <a:bodyPr>
            <a:normAutofit/>
          </a:bodyPr>
          <a:lstStyle>
            <a:lvl1pPr marL="0" indent="0">
              <a:lnSpc>
                <a:spcPts val="2667"/>
              </a:lnSpc>
              <a:buNone/>
              <a:defRPr sz="2400" b="0" baseline="0">
                <a:solidFill>
                  <a:srgbClr val="178CCB"/>
                </a:solidFill>
                <a:latin typeface="+mn-lt"/>
              </a:defRPr>
            </a:lvl1pPr>
          </a:lstStyle>
          <a:p>
            <a:pPr lvl="0"/>
            <a:r>
              <a:rPr lang="en-US" dirty="0"/>
              <a:t>Position Title</a:t>
            </a:r>
          </a:p>
        </p:txBody>
      </p:sp>
    </p:spTree>
    <p:extLst>
      <p:ext uri="{BB962C8B-B14F-4D97-AF65-F5344CB8AC3E}">
        <p14:creationId xmlns:p14="http://schemas.microsoft.com/office/powerpoint/2010/main" val="3300593807"/>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ivider Slide – Navy">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16" name="Title 15"/>
          <p:cNvSpPr>
            <a:spLocks noGrp="1"/>
          </p:cNvSpPr>
          <p:nvPr>
            <p:ph type="title" hasCustomPrompt="1"/>
          </p:nvPr>
        </p:nvSpPr>
        <p:spPr>
          <a:xfrm>
            <a:off x="604781" y="2339687"/>
            <a:ext cx="8791012" cy="1906851"/>
          </a:xfrm>
          <a:prstGeom prst="rect">
            <a:avLst/>
          </a:prstGeom>
        </p:spPr>
        <p:txBody>
          <a:bodyPr anchor="ctr">
            <a:noAutofit/>
          </a:bodyPr>
          <a:lstStyle>
            <a:lvl1pPr>
              <a:defRPr sz="4800" baseline="0">
                <a:latin typeface="+mj-lt"/>
              </a:defRPr>
            </a:lvl1pPr>
          </a:lstStyle>
          <a:p>
            <a:r>
              <a:rPr lang="en-US" dirty="0"/>
              <a:t>Section Header Here</a:t>
            </a:r>
          </a:p>
        </p:txBody>
      </p:sp>
      <p:sp>
        <p:nvSpPr>
          <p:cNvPr id="2" name="Rectangle 1"/>
          <p:cNvSpPr/>
          <p:nvPr userDrawn="1"/>
        </p:nvSpPr>
        <p:spPr bwMode="auto">
          <a:xfrm>
            <a:off x="5" y="2358893"/>
            <a:ext cx="331305" cy="1881809"/>
          </a:xfrm>
          <a:prstGeom prst="rect">
            <a:avLst/>
          </a:prstGeom>
          <a:solidFill>
            <a:schemeClr val="tx1"/>
          </a:solidFill>
          <a:ln w="19050" algn="ctr">
            <a:noFill/>
            <a:miter lim="800000"/>
            <a:headEnd/>
            <a:tailEnd/>
          </a:ln>
        </p:spPr>
        <p:txBody>
          <a:bodyPr wrap="none" rtlCol="0" anchor="ctr"/>
          <a:lstStyle/>
          <a:p>
            <a:pPr algn="ctr">
              <a:lnSpc>
                <a:spcPct val="90000"/>
              </a:lnSpc>
            </a:pPr>
            <a:endParaRPr lang="en-US" sz="2133" b="1" dirty="0" err="1">
              <a:solidFill>
                <a:schemeClr val="bg1"/>
              </a:solidFill>
              <a:latin typeface="+mj-lt"/>
            </a:endParaRPr>
          </a:p>
        </p:txBody>
      </p:sp>
    </p:spTree>
    <p:extLst>
      <p:ext uri="{BB962C8B-B14F-4D97-AF65-F5344CB8AC3E}">
        <p14:creationId xmlns:p14="http://schemas.microsoft.com/office/powerpoint/2010/main" val="3805025127"/>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ivider Slide – Teal">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16" name="Title 15"/>
          <p:cNvSpPr>
            <a:spLocks noGrp="1"/>
          </p:cNvSpPr>
          <p:nvPr>
            <p:ph type="title" hasCustomPrompt="1"/>
          </p:nvPr>
        </p:nvSpPr>
        <p:spPr>
          <a:xfrm>
            <a:off x="604781" y="2339687"/>
            <a:ext cx="8791012" cy="1906851"/>
          </a:xfrm>
          <a:prstGeom prst="rect">
            <a:avLst/>
          </a:prstGeom>
        </p:spPr>
        <p:txBody>
          <a:bodyPr anchor="ctr">
            <a:noAutofit/>
          </a:bodyPr>
          <a:lstStyle>
            <a:lvl1pPr>
              <a:defRPr sz="4800" baseline="0">
                <a:solidFill>
                  <a:srgbClr val="18A3AC"/>
                </a:solidFill>
                <a:latin typeface="+mj-lt"/>
              </a:defRPr>
            </a:lvl1pPr>
          </a:lstStyle>
          <a:p>
            <a:r>
              <a:rPr lang="en-US" dirty="0"/>
              <a:t>Section Header Here</a:t>
            </a:r>
          </a:p>
        </p:txBody>
      </p:sp>
      <p:sp>
        <p:nvSpPr>
          <p:cNvPr id="2" name="Rectangle 1"/>
          <p:cNvSpPr/>
          <p:nvPr userDrawn="1"/>
        </p:nvSpPr>
        <p:spPr bwMode="auto">
          <a:xfrm>
            <a:off x="5" y="2358893"/>
            <a:ext cx="331305" cy="1881809"/>
          </a:xfrm>
          <a:prstGeom prst="rect">
            <a:avLst/>
          </a:prstGeom>
          <a:solidFill>
            <a:srgbClr val="18A3AC"/>
          </a:solidFill>
          <a:ln w="19050" algn="ctr">
            <a:noFill/>
            <a:miter lim="800000"/>
            <a:headEnd/>
            <a:tailEnd/>
          </a:ln>
        </p:spPr>
        <p:txBody>
          <a:bodyPr wrap="none" rtlCol="0" anchor="ctr"/>
          <a:lstStyle/>
          <a:p>
            <a:pPr algn="ctr">
              <a:lnSpc>
                <a:spcPct val="90000"/>
              </a:lnSpc>
            </a:pPr>
            <a:endParaRPr lang="en-US" sz="2133" b="1" dirty="0" err="1">
              <a:solidFill>
                <a:schemeClr val="accent2"/>
              </a:solidFill>
              <a:latin typeface="+mj-lt"/>
            </a:endParaRPr>
          </a:p>
        </p:txBody>
      </p:sp>
    </p:spTree>
    <p:extLst>
      <p:ext uri="{BB962C8B-B14F-4D97-AF65-F5344CB8AC3E}">
        <p14:creationId xmlns:p14="http://schemas.microsoft.com/office/powerpoint/2010/main" val="1858008529"/>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ivider Slide – Blue">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16" name="Title 15"/>
          <p:cNvSpPr>
            <a:spLocks noGrp="1"/>
          </p:cNvSpPr>
          <p:nvPr>
            <p:ph type="title" hasCustomPrompt="1"/>
          </p:nvPr>
        </p:nvSpPr>
        <p:spPr>
          <a:xfrm>
            <a:off x="604781" y="2339687"/>
            <a:ext cx="8791012" cy="1906851"/>
          </a:xfrm>
          <a:prstGeom prst="rect">
            <a:avLst/>
          </a:prstGeom>
        </p:spPr>
        <p:txBody>
          <a:bodyPr anchor="ctr">
            <a:noAutofit/>
          </a:bodyPr>
          <a:lstStyle>
            <a:lvl1pPr>
              <a:defRPr sz="4800" baseline="0">
                <a:solidFill>
                  <a:srgbClr val="178CCB"/>
                </a:solidFill>
                <a:latin typeface="+mj-lt"/>
              </a:defRPr>
            </a:lvl1pPr>
          </a:lstStyle>
          <a:p>
            <a:r>
              <a:rPr lang="en-US" dirty="0"/>
              <a:t>Section Header Here</a:t>
            </a:r>
          </a:p>
        </p:txBody>
      </p:sp>
      <p:sp>
        <p:nvSpPr>
          <p:cNvPr id="2" name="Rectangle 1"/>
          <p:cNvSpPr/>
          <p:nvPr userDrawn="1"/>
        </p:nvSpPr>
        <p:spPr bwMode="auto">
          <a:xfrm>
            <a:off x="5" y="2358893"/>
            <a:ext cx="331305" cy="1881809"/>
          </a:xfrm>
          <a:prstGeom prst="rect">
            <a:avLst/>
          </a:prstGeom>
          <a:solidFill>
            <a:schemeClr val="accent1"/>
          </a:solidFill>
          <a:ln w="19050" algn="ctr">
            <a:noFill/>
            <a:miter lim="800000"/>
            <a:headEnd/>
            <a:tailEnd/>
          </a:ln>
        </p:spPr>
        <p:txBody>
          <a:bodyPr wrap="none" rtlCol="0" anchor="ctr"/>
          <a:lstStyle/>
          <a:p>
            <a:pPr algn="ctr">
              <a:lnSpc>
                <a:spcPct val="90000"/>
              </a:lnSpc>
            </a:pPr>
            <a:endParaRPr lang="en-US" sz="2133" b="1" dirty="0" err="1">
              <a:solidFill>
                <a:srgbClr val="178CCB"/>
              </a:solidFill>
              <a:latin typeface="+mj-lt"/>
            </a:endParaRPr>
          </a:p>
        </p:txBody>
      </p:sp>
    </p:spTree>
    <p:extLst>
      <p:ext uri="{BB962C8B-B14F-4D97-AF65-F5344CB8AC3E}">
        <p14:creationId xmlns:p14="http://schemas.microsoft.com/office/powerpoint/2010/main" val="2440764270"/>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Header – Blue">
    <p:spTree>
      <p:nvGrpSpPr>
        <p:cNvPr id="1" name=""/>
        <p:cNvGrpSpPr/>
        <p:nvPr/>
      </p:nvGrpSpPr>
      <p:grpSpPr>
        <a:xfrm>
          <a:off x="0" y="0"/>
          <a:ext cx="0" cy="0"/>
          <a:chOff x="0" y="0"/>
          <a:chExt cx="0" cy="0"/>
        </a:xfrm>
      </p:grpSpPr>
      <p:sp>
        <p:nvSpPr>
          <p:cNvPr id="14" name="Rectangle 13"/>
          <p:cNvSpPr/>
          <p:nvPr userDrawn="1"/>
        </p:nvSpPr>
        <p:spPr bwMode="auto">
          <a:xfrm>
            <a:off x="4" y="2363630"/>
            <a:ext cx="9402305" cy="1881809"/>
          </a:xfrm>
          <a:prstGeom prst="rect">
            <a:avLst/>
          </a:prstGeom>
          <a:solidFill>
            <a:schemeClr val="accent1"/>
          </a:solidFill>
          <a:ln w="19050" algn="ctr">
            <a:noFill/>
            <a:miter lim="800000"/>
            <a:headEnd/>
            <a:tailEnd/>
          </a:ln>
        </p:spPr>
        <p:txBody>
          <a:bodyPr wrap="none" rtlCol="0" anchor="ctr"/>
          <a:lstStyle/>
          <a:p>
            <a:pPr algn="ctr">
              <a:lnSpc>
                <a:spcPct val="90000"/>
              </a:lnSpc>
            </a:pPr>
            <a:endParaRPr lang="en-US" sz="2133" b="1" dirty="0" err="1">
              <a:solidFill>
                <a:schemeClr val="bg1"/>
              </a:solidFill>
              <a:latin typeface="+mj-lt"/>
            </a:endParaRPr>
          </a:p>
        </p:txBody>
      </p:sp>
      <p:sp>
        <p:nvSpPr>
          <p:cNvPr id="15" name="Title 15"/>
          <p:cNvSpPr>
            <a:spLocks noGrp="1"/>
          </p:cNvSpPr>
          <p:nvPr>
            <p:ph type="title" hasCustomPrompt="1"/>
          </p:nvPr>
        </p:nvSpPr>
        <p:spPr>
          <a:xfrm>
            <a:off x="604783" y="2559252"/>
            <a:ext cx="8580549" cy="1477195"/>
          </a:xfrm>
          <a:prstGeom prst="rect">
            <a:avLst/>
          </a:prstGeom>
        </p:spPr>
        <p:txBody>
          <a:bodyPr anchor="ctr">
            <a:noAutofit/>
          </a:bodyPr>
          <a:lstStyle>
            <a:lvl1pPr>
              <a:defRPr sz="4800" baseline="0">
                <a:solidFill>
                  <a:schemeClr val="bg1"/>
                </a:solidFill>
                <a:latin typeface="+mj-lt"/>
              </a:defRPr>
            </a:lvl1pPr>
          </a:lstStyle>
          <a:p>
            <a:r>
              <a:rPr lang="en-US" dirty="0"/>
              <a:t>Section Header Here</a:t>
            </a:r>
          </a:p>
        </p:txBody>
      </p:sp>
      <p:sp>
        <p:nvSpPr>
          <p:cNvPr id="7" name="Slide Number Placeholder 13"/>
          <p:cNvSpPr>
            <a:spLocks noGrp="1"/>
          </p:cNvSpPr>
          <p:nvPr>
            <p:ph type="sldNum" sz="quarter" idx="13"/>
          </p:nvPr>
        </p:nvSpPr>
        <p:spPr>
          <a:xfrm>
            <a:off x="362810" y="6453510"/>
            <a:ext cx="328081" cy="155233"/>
          </a:xfrm>
        </p:spPr>
        <p:txBody>
          <a:body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4292850537"/>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Header – Teal">
    <p:spTree>
      <p:nvGrpSpPr>
        <p:cNvPr id="1" name=""/>
        <p:cNvGrpSpPr/>
        <p:nvPr/>
      </p:nvGrpSpPr>
      <p:grpSpPr>
        <a:xfrm>
          <a:off x="0" y="0"/>
          <a:ext cx="0" cy="0"/>
          <a:chOff x="0" y="0"/>
          <a:chExt cx="0" cy="0"/>
        </a:xfrm>
      </p:grpSpPr>
      <p:sp>
        <p:nvSpPr>
          <p:cNvPr id="6" name="Rectangle 5"/>
          <p:cNvSpPr/>
          <p:nvPr userDrawn="1"/>
        </p:nvSpPr>
        <p:spPr bwMode="auto">
          <a:xfrm>
            <a:off x="4" y="2363630"/>
            <a:ext cx="9402305" cy="1881809"/>
          </a:xfrm>
          <a:prstGeom prst="rect">
            <a:avLst/>
          </a:prstGeom>
          <a:solidFill>
            <a:srgbClr val="18A3AC"/>
          </a:solidFill>
          <a:ln w="19050" algn="ctr">
            <a:noFill/>
            <a:miter lim="800000"/>
            <a:headEnd/>
            <a:tailEnd/>
          </a:ln>
        </p:spPr>
        <p:txBody>
          <a:bodyPr wrap="none" rtlCol="0" anchor="ctr"/>
          <a:lstStyle/>
          <a:p>
            <a:pPr algn="ctr">
              <a:lnSpc>
                <a:spcPct val="90000"/>
              </a:lnSpc>
            </a:pPr>
            <a:endParaRPr lang="en-US" sz="2133" b="1" dirty="0" err="1">
              <a:solidFill>
                <a:schemeClr val="bg1"/>
              </a:solidFill>
              <a:latin typeface="+mj-lt"/>
            </a:endParaRPr>
          </a:p>
        </p:txBody>
      </p:sp>
      <p:sp>
        <p:nvSpPr>
          <p:cNvPr id="8" name="Title 15"/>
          <p:cNvSpPr>
            <a:spLocks noGrp="1"/>
          </p:cNvSpPr>
          <p:nvPr>
            <p:ph type="title" hasCustomPrompt="1"/>
          </p:nvPr>
        </p:nvSpPr>
        <p:spPr>
          <a:xfrm>
            <a:off x="604783" y="2559252"/>
            <a:ext cx="8580549" cy="1477195"/>
          </a:xfrm>
          <a:prstGeom prst="rect">
            <a:avLst/>
          </a:prstGeom>
        </p:spPr>
        <p:txBody>
          <a:bodyPr anchor="ctr">
            <a:noAutofit/>
          </a:bodyPr>
          <a:lstStyle>
            <a:lvl1pPr>
              <a:defRPr sz="4800" baseline="0">
                <a:solidFill>
                  <a:schemeClr val="bg1"/>
                </a:solidFill>
                <a:latin typeface="+mj-lt"/>
              </a:defRPr>
            </a:lvl1pPr>
          </a:lstStyle>
          <a:p>
            <a:r>
              <a:rPr lang="en-US" dirty="0"/>
              <a:t>Section Header Here</a:t>
            </a:r>
          </a:p>
        </p:txBody>
      </p:sp>
      <p:sp>
        <p:nvSpPr>
          <p:cNvPr id="9" name="Slide Number Placeholder 13"/>
          <p:cNvSpPr>
            <a:spLocks noGrp="1"/>
          </p:cNvSpPr>
          <p:nvPr>
            <p:ph type="sldNum" sz="quarter" idx="13"/>
          </p:nvPr>
        </p:nvSpPr>
        <p:spPr>
          <a:xfrm>
            <a:off x="362810" y="6453510"/>
            <a:ext cx="328081" cy="155233"/>
          </a:xfrm>
        </p:spPr>
        <p:txBody>
          <a:body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1839762942"/>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Header – Green">
    <p:spTree>
      <p:nvGrpSpPr>
        <p:cNvPr id="1" name=""/>
        <p:cNvGrpSpPr/>
        <p:nvPr/>
      </p:nvGrpSpPr>
      <p:grpSpPr>
        <a:xfrm>
          <a:off x="0" y="0"/>
          <a:ext cx="0" cy="0"/>
          <a:chOff x="0" y="0"/>
          <a:chExt cx="0" cy="0"/>
        </a:xfrm>
      </p:grpSpPr>
      <p:sp>
        <p:nvSpPr>
          <p:cNvPr id="6" name="Rectangle 5"/>
          <p:cNvSpPr/>
          <p:nvPr userDrawn="1"/>
        </p:nvSpPr>
        <p:spPr bwMode="auto">
          <a:xfrm>
            <a:off x="4" y="2363630"/>
            <a:ext cx="9402305" cy="1881809"/>
          </a:xfrm>
          <a:prstGeom prst="rect">
            <a:avLst/>
          </a:prstGeom>
          <a:solidFill>
            <a:srgbClr val="90BD31"/>
          </a:solidFill>
          <a:ln w="19050" algn="ctr">
            <a:noFill/>
            <a:miter lim="800000"/>
            <a:headEnd/>
            <a:tailEnd/>
          </a:ln>
        </p:spPr>
        <p:txBody>
          <a:bodyPr wrap="none" rtlCol="0" anchor="ctr"/>
          <a:lstStyle/>
          <a:p>
            <a:pPr algn="ctr">
              <a:lnSpc>
                <a:spcPct val="90000"/>
              </a:lnSpc>
            </a:pPr>
            <a:endParaRPr lang="en-US" sz="2133" b="1" dirty="0" err="1">
              <a:solidFill>
                <a:schemeClr val="bg1"/>
              </a:solidFill>
              <a:latin typeface="+mj-lt"/>
            </a:endParaRPr>
          </a:p>
        </p:txBody>
      </p:sp>
      <p:sp>
        <p:nvSpPr>
          <p:cNvPr id="7" name="Title 15"/>
          <p:cNvSpPr>
            <a:spLocks noGrp="1"/>
          </p:cNvSpPr>
          <p:nvPr>
            <p:ph type="title" hasCustomPrompt="1"/>
          </p:nvPr>
        </p:nvSpPr>
        <p:spPr>
          <a:xfrm>
            <a:off x="604783" y="2559252"/>
            <a:ext cx="8580549" cy="1477195"/>
          </a:xfrm>
          <a:prstGeom prst="rect">
            <a:avLst/>
          </a:prstGeom>
        </p:spPr>
        <p:txBody>
          <a:bodyPr anchor="ctr">
            <a:noAutofit/>
          </a:bodyPr>
          <a:lstStyle>
            <a:lvl1pPr>
              <a:defRPr sz="4800" baseline="0">
                <a:solidFill>
                  <a:schemeClr val="bg1"/>
                </a:solidFill>
                <a:latin typeface="+mj-lt"/>
              </a:defRPr>
            </a:lvl1pPr>
          </a:lstStyle>
          <a:p>
            <a:r>
              <a:rPr lang="en-US" dirty="0"/>
              <a:t>Section Header Here</a:t>
            </a:r>
          </a:p>
        </p:txBody>
      </p:sp>
      <p:sp>
        <p:nvSpPr>
          <p:cNvPr id="9" name="Slide Number Placeholder 13"/>
          <p:cNvSpPr>
            <a:spLocks noGrp="1"/>
          </p:cNvSpPr>
          <p:nvPr>
            <p:ph type="sldNum" sz="quarter" idx="13"/>
          </p:nvPr>
        </p:nvSpPr>
        <p:spPr>
          <a:xfrm>
            <a:off x="362810" y="6453510"/>
            <a:ext cx="328081" cy="155233"/>
          </a:xfrm>
        </p:spPr>
        <p:txBody>
          <a:body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1171224807"/>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Closing with logo – 1">
    <p:bg>
      <p:bgRef idx="1001">
        <a:schemeClr val="bg1"/>
      </p:bgRef>
    </p:bg>
    <p:spTree>
      <p:nvGrpSpPr>
        <p:cNvPr id="1" name=""/>
        <p:cNvGrpSpPr/>
        <p:nvPr/>
      </p:nvGrpSpPr>
      <p:grpSpPr>
        <a:xfrm>
          <a:off x="0" y="0"/>
          <a:ext cx="0" cy="0"/>
          <a:chOff x="0" y="0"/>
          <a:chExt cx="0" cy="0"/>
        </a:xfrm>
      </p:grpSpPr>
      <p:pic>
        <p:nvPicPr>
          <p:cNvPr id="4" name="Picture 41"/>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invGray">
          <a:xfrm>
            <a:off x="5153582" y="2710217"/>
            <a:ext cx="2094721" cy="1367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a:extLst>
              <a:ext uri="{FF2B5EF4-FFF2-40B4-BE49-F238E27FC236}">
                <a16:creationId xmlns:a16="http://schemas.microsoft.com/office/drawing/2014/main" id="{5AAD7427-59A5-5E43-A406-0C045D5C28C9}"/>
              </a:ext>
            </a:extLst>
          </p:cNvPr>
          <p:cNvPicPr>
            <a:picLocks noChangeAspect="1"/>
          </p:cNvPicPr>
          <p:nvPr userDrawn="1"/>
        </p:nvPicPr>
        <p:blipFill>
          <a:blip r:embed="rId3"/>
          <a:stretch>
            <a:fillRect/>
          </a:stretch>
        </p:blipFill>
        <p:spPr>
          <a:xfrm>
            <a:off x="5151971" y="2713573"/>
            <a:ext cx="2103967" cy="1369473"/>
          </a:xfrm>
          <a:prstGeom prst="rect">
            <a:avLst/>
          </a:prstGeom>
        </p:spPr>
      </p:pic>
    </p:spTree>
    <p:extLst>
      <p:ext uri="{BB962C8B-B14F-4D97-AF65-F5344CB8AC3E}">
        <p14:creationId xmlns:p14="http://schemas.microsoft.com/office/powerpoint/2010/main" val="380915539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282">
          <p15:clr>
            <a:srgbClr val="FBAE40"/>
          </p15:clr>
        </p15:guide>
        <p15:guide id="2" pos="2435">
          <p15:clr>
            <a:srgbClr val="FBAE40"/>
          </p15:clr>
        </p15:guide>
        <p15:guide id="3" orient="horz" pos="1720">
          <p15:clr>
            <a:srgbClr val="FBAE40"/>
          </p15:clr>
        </p15:guide>
        <p15:guide id="4" orient="horz" pos="1928">
          <p15:clr>
            <a:srgbClr val="FBAE40"/>
          </p15:clr>
        </p15:guide>
        <p15:guide id="5" pos="2980">
          <p15:clr>
            <a:srgbClr val="FBAE40"/>
          </p15:clr>
        </p15:guide>
        <p15:guide id="6" pos="3428">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1_Closing with logo – 1">
    <p:bg>
      <p:bgRef idx="1001">
        <a:schemeClr val="bg1"/>
      </p:bgRef>
    </p:bg>
    <p:spTree>
      <p:nvGrpSpPr>
        <p:cNvPr id="1" name=""/>
        <p:cNvGrpSpPr/>
        <p:nvPr/>
      </p:nvGrpSpPr>
      <p:grpSpPr>
        <a:xfrm>
          <a:off x="0" y="0"/>
          <a:ext cx="0" cy="0"/>
          <a:chOff x="0" y="0"/>
          <a:chExt cx="0" cy="0"/>
        </a:xfrm>
      </p:grpSpPr>
      <p:pic>
        <p:nvPicPr>
          <p:cNvPr id="4" name="Picture 41"/>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invGray">
          <a:xfrm>
            <a:off x="5153582" y="2710217"/>
            <a:ext cx="2094721" cy="1367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61186" y="2976208"/>
            <a:ext cx="6475637" cy="914400"/>
          </a:xfrm>
          <a:prstGeom prst="rect">
            <a:avLst/>
          </a:prstGeom>
        </p:spPr>
      </p:pic>
    </p:spTree>
    <p:extLst>
      <p:ext uri="{BB962C8B-B14F-4D97-AF65-F5344CB8AC3E}">
        <p14:creationId xmlns:p14="http://schemas.microsoft.com/office/powerpoint/2010/main" val="268313263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282">
          <p15:clr>
            <a:srgbClr val="FBAE40"/>
          </p15:clr>
        </p15:guide>
        <p15:guide id="2" pos="2435">
          <p15:clr>
            <a:srgbClr val="FBAE40"/>
          </p15:clr>
        </p15:guide>
        <p15:guide id="3" orient="horz" pos="1720">
          <p15:clr>
            <a:srgbClr val="FBAE40"/>
          </p15:clr>
        </p15:guide>
        <p15:guide id="4" orient="horz" pos="1932">
          <p15:clr>
            <a:srgbClr val="FBAE40"/>
          </p15:clr>
        </p15:guide>
        <p15:guide id="5" pos="2980">
          <p15:clr>
            <a:srgbClr val="FBAE40"/>
          </p15:clr>
        </p15:guide>
        <p15:guide id="6" pos="3428">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Closing with logo – 2">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5FDAEBB-F7A7-D54B-9AAA-07F101F97BE7}"/>
              </a:ext>
            </a:extLst>
          </p:cNvPr>
          <p:cNvPicPr>
            <a:picLocks noChangeAspect="1"/>
          </p:cNvPicPr>
          <p:nvPr userDrawn="1"/>
        </p:nvPicPr>
        <p:blipFill>
          <a:blip r:embed="rId2"/>
          <a:stretch>
            <a:fillRect/>
          </a:stretch>
        </p:blipFill>
        <p:spPr>
          <a:xfrm>
            <a:off x="5173135" y="2514600"/>
            <a:ext cx="1828800" cy="1828800"/>
          </a:xfrm>
          <a:prstGeom prst="rect">
            <a:avLst/>
          </a:prstGeom>
        </p:spPr>
      </p:pic>
    </p:spTree>
    <p:extLst>
      <p:ext uri="{BB962C8B-B14F-4D97-AF65-F5344CB8AC3E}">
        <p14:creationId xmlns:p14="http://schemas.microsoft.com/office/powerpoint/2010/main" val="234728618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2444">
          <p15:clr>
            <a:srgbClr val="FBAE40"/>
          </p15:clr>
        </p15:guide>
        <p15:guide id="2" pos="3308">
          <p15:clr>
            <a:srgbClr val="FBAE40"/>
          </p15:clr>
        </p15:guide>
        <p15:guide id="3" orient="horz" pos="1188">
          <p15:clr>
            <a:srgbClr val="FBAE40"/>
          </p15:clr>
        </p15:guide>
        <p15:guide id="4" orient="horz" pos="2052">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userDrawn="1">
  <p:cSld name="Blank 01">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76056885"/>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162053" y="192088"/>
            <a:ext cx="10883900" cy="1431925"/>
          </a:xfrm>
        </p:spPr>
        <p:txBody>
          <a:bodyPr/>
          <a:lstStyle/>
          <a:p>
            <a:r>
              <a:rPr lang="en-US"/>
              <a:t>Click to edit Master title style</a:t>
            </a:r>
          </a:p>
        </p:txBody>
      </p:sp>
      <p:sp>
        <p:nvSpPr>
          <p:cNvPr id="3" name="Chart Placeholder 2"/>
          <p:cNvSpPr>
            <a:spLocks noGrp="1"/>
          </p:cNvSpPr>
          <p:nvPr>
            <p:ph type="chart" idx="1"/>
          </p:nvPr>
        </p:nvSpPr>
        <p:spPr>
          <a:xfrm>
            <a:off x="1217086" y="1905000"/>
            <a:ext cx="10814049" cy="4191000"/>
          </a:xfrm>
        </p:spPr>
        <p:txBody>
          <a:bodyPr/>
          <a:lstStyle/>
          <a:p>
            <a:pPr lvl="0"/>
            <a:endParaRPr lang="en-US" noProof="0"/>
          </a:p>
        </p:txBody>
      </p:sp>
      <p:sp>
        <p:nvSpPr>
          <p:cNvPr id="4" name="Rectangle 67"/>
          <p:cNvSpPr>
            <a:spLocks noGrp="1" noChangeArrowheads="1"/>
          </p:cNvSpPr>
          <p:nvPr>
            <p:ph type="dt" sz="half" idx="10"/>
          </p:nvPr>
        </p:nvSpPr>
        <p:spPr>
          <a:ln/>
        </p:spPr>
        <p:txBody>
          <a:bodyPr/>
          <a:lstStyle>
            <a:lvl1pPr>
              <a:defRPr/>
            </a:lvl1pPr>
          </a:lstStyle>
          <a:p>
            <a:pPr>
              <a:defRPr/>
            </a:pPr>
            <a:endParaRPr lang="en-US"/>
          </a:p>
        </p:txBody>
      </p:sp>
      <p:sp>
        <p:nvSpPr>
          <p:cNvPr id="6" name="Rectangle 69"/>
          <p:cNvSpPr>
            <a:spLocks noGrp="1" noChangeArrowheads="1"/>
          </p:cNvSpPr>
          <p:nvPr>
            <p:ph type="sldNum" sz="quarter" idx="12"/>
          </p:nvPr>
        </p:nvSpPr>
        <p:spPr>
          <a:ln/>
        </p:spPr>
        <p:txBody>
          <a:bodyPr/>
          <a:lstStyle>
            <a:lvl1pPr>
              <a:defRPr/>
            </a:lvl1pPr>
          </a:lstStyle>
          <a:p>
            <a:pPr>
              <a:defRPr/>
            </a:pPr>
            <a:fld id="{91B0D47B-D939-4562-BA68-4BA4C01F29ED}" type="slidenum">
              <a:rPr lang="en-US"/>
              <a:pPr>
                <a:defRPr/>
              </a:pPr>
              <a:t>‹#›</a:t>
            </a:fld>
            <a:endParaRPr lang="en-US"/>
          </a:p>
        </p:txBody>
      </p:sp>
    </p:spTree>
    <p:extLst>
      <p:ext uri="{BB962C8B-B14F-4D97-AF65-F5344CB8AC3E}">
        <p14:creationId xmlns:p14="http://schemas.microsoft.com/office/powerpoint/2010/main" val="41568212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4" name="Rectangle 6"/>
          <p:cNvSpPr>
            <a:spLocks noGrp="1" noChangeArrowheads="1"/>
          </p:cNvSpPr>
          <p:nvPr>
            <p:ph type="sldNum" sz="quarter" idx="10"/>
          </p:nvPr>
        </p:nvSpPr>
        <p:spPr>
          <a:ln/>
        </p:spPr>
        <p:txBody>
          <a:bodyPr/>
          <a:lstStyle>
            <a:lvl1pPr>
              <a:defRPr/>
            </a:lvl1pPr>
          </a:lstStyle>
          <a:p>
            <a:pPr>
              <a:defRPr/>
            </a:pPr>
            <a:fld id="{7EDD4F5C-B56E-4C0E-9C02-6791520E28E1}" type="slidenum">
              <a:rPr lang="en-US"/>
              <a:pPr>
                <a:defRPr/>
              </a:pPr>
              <a:t>‹#›</a:t>
            </a:fld>
            <a:endParaRPr lang="en-US"/>
          </a:p>
        </p:txBody>
      </p:sp>
    </p:spTree>
    <p:extLst>
      <p:ext uri="{BB962C8B-B14F-4D97-AF65-F5344CB8AC3E}">
        <p14:creationId xmlns:p14="http://schemas.microsoft.com/office/powerpoint/2010/main" val="38456628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0FF8BDD-927E-4284-BCC6-230C72B8CE0D}" type="datetimeFigureOut">
              <a:rPr lang="en-US" smtClean="0"/>
              <a:pPr/>
              <a:t>11/15/2025</a:t>
            </a:fld>
            <a:endParaRPr lang="en-US" dirty="0"/>
          </a:p>
        </p:txBody>
      </p:sp>
      <p:sp>
        <p:nvSpPr>
          <p:cNvPr id="6" name="Slide Number Placeholder 5"/>
          <p:cNvSpPr>
            <a:spLocks noGrp="1"/>
          </p:cNvSpPr>
          <p:nvPr>
            <p:ph type="sldNum" sz="quarter" idx="12"/>
          </p:nvPr>
        </p:nvSpPr>
        <p:spPr/>
        <p:txBody>
          <a:bodyPr/>
          <a:lstStyle/>
          <a:p>
            <a:fld id="{5E6E5C46-39F3-47BD-9749-5E168D867AE8}" type="slidenum">
              <a:rPr lang="en-US" smtClean="0"/>
              <a:pPr/>
              <a:t>‹#›</a:t>
            </a:fld>
            <a:endParaRPr lang="en-US" dirty="0"/>
          </a:p>
        </p:txBody>
      </p:sp>
    </p:spTree>
    <p:extLst>
      <p:ext uri="{BB962C8B-B14F-4D97-AF65-F5344CB8AC3E}">
        <p14:creationId xmlns:p14="http://schemas.microsoft.com/office/powerpoint/2010/main" val="8932168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15939" y="1808164"/>
            <a:ext cx="11160125" cy="4429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13F76951-78DB-624A-9026-81B23BA551B6}"/>
              </a:ext>
            </a:extLst>
          </p:cNvPr>
          <p:cNvSpPr>
            <a:spLocks noGrp="1"/>
          </p:cNvSpPr>
          <p:nvPr>
            <p:ph type="ftr" sz="quarter" idx="10"/>
          </p:nvPr>
        </p:nvSpPr>
        <p:spPr/>
        <p:txBody>
          <a:bodyPr/>
          <a:lstStyle/>
          <a:p>
            <a:endParaRPr lang="en-US" dirty="0"/>
          </a:p>
        </p:txBody>
      </p:sp>
      <p:sp>
        <p:nvSpPr>
          <p:cNvPr id="10" name="Slide Number Placeholder 9">
            <a:extLst>
              <a:ext uri="{FF2B5EF4-FFF2-40B4-BE49-F238E27FC236}">
                <a16:creationId xmlns:a16="http://schemas.microsoft.com/office/drawing/2014/main" id="{8B028B61-2B09-0B44-83DF-64C52A5C565B}"/>
              </a:ext>
            </a:extLst>
          </p:cNvPr>
          <p:cNvSpPr>
            <a:spLocks noGrp="1"/>
          </p:cNvSpPr>
          <p:nvPr>
            <p:ph type="sldNum" sz="quarter" idx="11"/>
          </p:nvPr>
        </p:nvSpPr>
        <p:spPr/>
        <p:txBody>
          <a:bodyPr/>
          <a:lstStyle/>
          <a:p>
            <a:fld id="{D57F1E4F-1CFF-5643-939E-217C01CDF565}" type="slidenum">
              <a:rPr lang="en-US" smtClean="0"/>
              <a:pPr/>
              <a:t>‹#›</a:t>
            </a:fld>
            <a:endParaRPr lang="en-US" dirty="0"/>
          </a:p>
        </p:txBody>
      </p:sp>
      <p:pic>
        <p:nvPicPr>
          <p:cNvPr id="8" name="Picture 7">
            <a:extLst>
              <a:ext uri="{FF2B5EF4-FFF2-40B4-BE49-F238E27FC236}">
                <a16:creationId xmlns:a16="http://schemas.microsoft.com/office/drawing/2014/main" id="{BF5757E3-A6B9-7B41-B6D3-CFD9C1400858}"/>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11" name="Title 1">
            <a:extLst>
              <a:ext uri="{FF2B5EF4-FFF2-40B4-BE49-F238E27FC236}">
                <a16:creationId xmlns:a16="http://schemas.microsoft.com/office/drawing/2014/main" id="{D2186CAC-3607-0A4C-9FFA-F81E76C720B2}"/>
              </a:ext>
            </a:extLst>
          </p:cNvPr>
          <p:cNvSpPr>
            <a:spLocks noGrp="1"/>
          </p:cNvSpPr>
          <p:nvPr>
            <p:ph type="title" hasCustomPrompt="1"/>
          </p:nvPr>
        </p:nvSpPr>
        <p:spPr>
          <a:xfrm>
            <a:off x="515939" y="558802"/>
            <a:ext cx="11160125" cy="1069975"/>
          </a:xfrm>
        </p:spPr>
        <p:txBody>
          <a:bodyPr/>
          <a:lstStyle/>
          <a:p>
            <a:r>
              <a:rPr lang="en-US" dirty="0"/>
              <a:t>Click to edit title</a:t>
            </a:r>
          </a:p>
        </p:txBody>
      </p:sp>
    </p:spTree>
    <p:extLst>
      <p:ext uri="{BB962C8B-B14F-4D97-AF65-F5344CB8AC3E}">
        <p14:creationId xmlns:p14="http://schemas.microsoft.com/office/powerpoint/2010/main" val="18970057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9" name="Footer Placeholder 8">
            <a:extLst>
              <a:ext uri="{FF2B5EF4-FFF2-40B4-BE49-F238E27FC236}">
                <a16:creationId xmlns:a16="http://schemas.microsoft.com/office/drawing/2014/main" id="{13F76951-78DB-624A-9026-81B23BA551B6}"/>
              </a:ext>
            </a:extLst>
          </p:cNvPr>
          <p:cNvSpPr>
            <a:spLocks noGrp="1"/>
          </p:cNvSpPr>
          <p:nvPr>
            <p:ph type="ftr" sz="quarter" idx="10"/>
          </p:nvPr>
        </p:nvSpPr>
        <p:spPr/>
        <p:txBody>
          <a:bodyPr/>
          <a:lstStyle/>
          <a:p>
            <a:endParaRPr lang="en-US" dirty="0"/>
          </a:p>
        </p:txBody>
      </p:sp>
      <p:sp>
        <p:nvSpPr>
          <p:cNvPr id="10" name="Slide Number Placeholder 9">
            <a:extLst>
              <a:ext uri="{FF2B5EF4-FFF2-40B4-BE49-F238E27FC236}">
                <a16:creationId xmlns:a16="http://schemas.microsoft.com/office/drawing/2014/main" id="{8B028B61-2B09-0B44-83DF-64C52A5C565B}"/>
              </a:ext>
            </a:extLst>
          </p:cNvPr>
          <p:cNvSpPr>
            <a:spLocks noGrp="1"/>
          </p:cNvSpPr>
          <p:nvPr>
            <p:ph type="sldNum" sz="quarter" idx="11"/>
          </p:nvPr>
        </p:nvSpPr>
        <p:spPr/>
        <p:txBody>
          <a:bodyPr/>
          <a:lstStyle/>
          <a:p>
            <a:fld id="{D57F1E4F-1CFF-5643-939E-217C01CDF565}" type="slidenum">
              <a:rPr lang="en-US" smtClean="0"/>
              <a:pPr/>
              <a:t>‹#›</a:t>
            </a:fld>
            <a:endParaRPr lang="en-US" dirty="0"/>
          </a:p>
        </p:txBody>
      </p:sp>
      <p:pic>
        <p:nvPicPr>
          <p:cNvPr id="8" name="Picture 7">
            <a:extLst>
              <a:ext uri="{FF2B5EF4-FFF2-40B4-BE49-F238E27FC236}">
                <a16:creationId xmlns:a16="http://schemas.microsoft.com/office/drawing/2014/main" id="{BF5757E3-A6B9-7B41-B6D3-CFD9C1400858}"/>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11" name="Title 1">
            <a:extLst>
              <a:ext uri="{FF2B5EF4-FFF2-40B4-BE49-F238E27FC236}">
                <a16:creationId xmlns:a16="http://schemas.microsoft.com/office/drawing/2014/main" id="{D2186CAC-3607-0A4C-9FFA-F81E76C720B2}"/>
              </a:ext>
            </a:extLst>
          </p:cNvPr>
          <p:cNvSpPr>
            <a:spLocks noGrp="1"/>
          </p:cNvSpPr>
          <p:nvPr>
            <p:ph type="title" hasCustomPrompt="1"/>
          </p:nvPr>
        </p:nvSpPr>
        <p:spPr>
          <a:xfrm>
            <a:off x="515939" y="558802"/>
            <a:ext cx="11160125" cy="1069975"/>
          </a:xfrm>
        </p:spPr>
        <p:txBody>
          <a:bodyPr/>
          <a:lstStyle/>
          <a:p>
            <a:r>
              <a:rPr lang="en-US" dirty="0"/>
              <a:t>Click to edit title</a:t>
            </a:r>
          </a:p>
        </p:txBody>
      </p:sp>
      <p:sp>
        <p:nvSpPr>
          <p:cNvPr id="7" name="Text Placeholder 2">
            <a:extLst>
              <a:ext uri="{FF2B5EF4-FFF2-40B4-BE49-F238E27FC236}">
                <a16:creationId xmlns:a16="http://schemas.microsoft.com/office/drawing/2014/main" id="{25C344F4-DE72-0048-9090-C5D79C920FC8}"/>
              </a:ext>
            </a:extLst>
          </p:cNvPr>
          <p:cNvSpPr>
            <a:spLocks noGrp="1"/>
          </p:cNvSpPr>
          <p:nvPr>
            <p:ph type="body" idx="1"/>
          </p:nvPr>
        </p:nvSpPr>
        <p:spPr>
          <a:xfrm>
            <a:off x="515938" y="1808164"/>
            <a:ext cx="11160113" cy="536005"/>
          </a:xfrm>
        </p:spPr>
        <p:txBody>
          <a:bodyPr anchor="b">
            <a:noAutofit/>
          </a:bodyPr>
          <a:lstStyle>
            <a:lvl1pPr marL="0" indent="0">
              <a:buNone/>
              <a:defRPr sz="1980" b="0">
                <a:solidFill>
                  <a:schemeClr val="accent2"/>
                </a:solidFill>
              </a:defRPr>
            </a:lvl1pPr>
            <a:lvl2pPr marL="411470" indent="0">
              <a:buNone/>
              <a:defRPr sz="1800" b="1"/>
            </a:lvl2pPr>
            <a:lvl3pPr marL="822939" indent="0">
              <a:buNone/>
              <a:defRPr sz="1620" b="1"/>
            </a:lvl3pPr>
            <a:lvl4pPr marL="1234409" indent="0">
              <a:buNone/>
              <a:defRPr sz="1440" b="1"/>
            </a:lvl4pPr>
            <a:lvl5pPr marL="1645879" indent="0">
              <a:buNone/>
              <a:defRPr sz="1440" b="1"/>
            </a:lvl5pPr>
            <a:lvl6pPr marL="2057349" indent="0">
              <a:buNone/>
              <a:defRPr sz="1440" b="1"/>
            </a:lvl6pPr>
            <a:lvl7pPr marL="2468818" indent="0">
              <a:buNone/>
              <a:defRPr sz="1440" b="1"/>
            </a:lvl7pPr>
            <a:lvl8pPr marL="2880288" indent="0">
              <a:buNone/>
              <a:defRPr sz="1440" b="1"/>
            </a:lvl8pPr>
            <a:lvl9pPr marL="3291758" indent="0">
              <a:buNone/>
              <a:defRPr sz="1440" b="1"/>
            </a:lvl9pPr>
          </a:lstStyle>
          <a:p>
            <a:pPr lvl="0"/>
            <a:r>
              <a:rPr lang="en-US"/>
              <a:t>Click to edit Master text styles</a:t>
            </a:r>
          </a:p>
        </p:txBody>
      </p:sp>
      <p:sp>
        <p:nvSpPr>
          <p:cNvPr id="12" name="Content Placeholder 3">
            <a:extLst>
              <a:ext uri="{FF2B5EF4-FFF2-40B4-BE49-F238E27FC236}">
                <a16:creationId xmlns:a16="http://schemas.microsoft.com/office/drawing/2014/main" id="{DB42B20B-AD13-3741-B743-F95B47E868A3}"/>
              </a:ext>
            </a:extLst>
          </p:cNvPr>
          <p:cNvSpPr>
            <a:spLocks noGrp="1"/>
          </p:cNvSpPr>
          <p:nvPr>
            <p:ph sz="half" idx="2"/>
          </p:nvPr>
        </p:nvSpPr>
        <p:spPr>
          <a:xfrm>
            <a:off x="515937" y="2523557"/>
            <a:ext cx="11160123" cy="371373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489379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15938" y="1808165"/>
            <a:ext cx="5487647" cy="44291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8" y="1808165"/>
            <a:ext cx="5487647" cy="44291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a:extLst>
              <a:ext uri="{FF2B5EF4-FFF2-40B4-BE49-F238E27FC236}">
                <a16:creationId xmlns:a16="http://schemas.microsoft.com/office/drawing/2014/main" id="{29ACBEB4-DB23-8940-801A-7B55C4F03C26}"/>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2" name="Footer Placeholder 1">
            <a:extLst>
              <a:ext uri="{FF2B5EF4-FFF2-40B4-BE49-F238E27FC236}">
                <a16:creationId xmlns:a16="http://schemas.microsoft.com/office/drawing/2014/main" id="{DCD490B9-44DF-2D45-A568-E1FF2EB7BCFC}"/>
              </a:ext>
            </a:extLst>
          </p:cNvPr>
          <p:cNvSpPr>
            <a:spLocks noGrp="1"/>
          </p:cNvSpPr>
          <p:nvPr>
            <p:ph type="ftr" sz="quarter" idx="10"/>
          </p:nvPr>
        </p:nvSpPr>
        <p:spPr/>
        <p:txBody>
          <a:bodyPr/>
          <a:lstStyle/>
          <a:p>
            <a:endParaRPr lang="en-US" dirty="0"/>
          </a:p>
        </p:txBody>
      </p:sp>
      <p:sp>
        <p:nvSpPr>
          <p:cNvPr id="8" name="Slide Number Placeholder 7">
            <a:extLst>
              <a:ext uri="{FF2B5EF4-FFF2-40B4-BE49-F238E27FC236}">
                <a16:creationId xmlns:a16="http://schemas.microsoft.com/office/drawing/2014/main" id="{383B939D-5F9B-AB4D-81B3-E39495618636}"/>
              </a:ext>
            </a:extLst>
          </p:cNvPr>
          <p:cNvSpPr>
            <a:spLocks noGrp="1"/>
          </p:cNvSpPr>
          <p:nvPr>
            <p:ph type="sldNum" sz="quarter" idx="11"/>
          </p:nvPr>
        </p:nvSpPr>
        <p:spPr/>
        <p:txBody>
          <a:bodyPr/>
          <a:lstStyle/>
          <a:p>
            <a:fld id="{D57F1E4F-1CFF-5643-939E-217C01CDF565}" type="slidenum">
              <a:rPr lang="en-US" smtClean="0"/>
              <a:pPr/>
              <a:t>‹#›</a:t>
            </a:fld>
            <a:endParaRPr lang="en-US" dirty="0"/>
          </a:p>
        </p:txBody>
      </p:sp>
      <p:sp>
        <p:nvSpPr>
          <p:cNvPr id="14" name="Title 13">
            <a:extLst>
              <a:ext uri="{FF2B5EF4-FFF2-40B4-BE49-F238E27FC236}">
                <a16:creationId xmlns:a16="http://schemas.microsoft.com/office/drawing/2014/main" id="{512B95B0-EAEA-6E48-B155-E445C3C9C5D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7800133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15938" y="1808165"/>
            <a:ext cx="3405823" cy="44291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033521" y="1808165"/>
            <a:ext cx="3139440" cy="44291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a:extLst>
              <a:ext uri="{FF2B5EF4-FFF2-40B4-BE49-F238E27FC236}">
                <a16:creationId xmlns:a16="http://schemas.microsoft.com/office/drawing/2014/main" id="{29ACBEB4-DB23-8940-801A-7B55C4F03C26}"/>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2" name="Footer Placeholder 1">
            <a:extLst>
              <a:ext uri="{FF2B5EF4-FFF2-40B4-BE49-F238E27FC236}">
                <a16:creationId xmlns:a16="http://schemas.microsoft.com/office/drawing/2014/main" id="{DCD490B9-44DF-2D45-A568-E1FF2EB7BCFC}"/>
              </a:ext>
            </a:extLst>
          </p:cNvPr>
          <p:cNvSpPr>
            <a:spLocks noGrp="1"/>
          </p:cNvSpPr>
          <p:nvPr>
            <p:ph type="ftr" sz="quarter" idx="10"/>
          </p:nvPr>
        </p:nvSpPr>
        <p:spPr/>
        <p:txBody>
          <a:bodyPr/>
          <a:lstStyle/>
          <a:p>
            <a:endParaRPr lang="en-US" dirty="0"/>
          </a:p>
        </p:txBody>
      </p:sp>
      <p:sp>
        <p:nvSpPr>
          <p:cNvPr id="8" name="Slide Number Placeholder 7">
            <a:extLst>
              <a:ext uri="{FF2B5EF4-FFF2-40B4-BE49-F238E27FC236}">
                <a16:creationId xmlns:a16="http://schemas.microsoft.com/office/drawing/2014/main" id="{383B939D-5F9B-AB4D-81B3-E39495618636}"/>
              </a:ext>
            </a:extLst>
          </p:cNvPr>
          <p:cNvSpPr>
            <a:spLocks noGrp="1"/>
          </p:cNvSpPr>
          <p:nvPr>
            <p:ph type="sldNum" sz="quarter" idx="11"/>
          </p:nvPr>
        </p:nvSpPr>
        <p:spPr/>
        <p:txBody>
          <a:bodyPr/>
          <a:lstStyle/>
          <a:p>
            <a:fld id="{D57F1E4F-1CFF-5643-939E-217C01CDF565}" type="slidenum">
              <a:rPr lang="en-US" smtClean="0"/>
              <a:pPr/>
              <a:t>‹#›</a:t>
            </a:fld>
            <a:endParaRPr lang="en-US" dirty="0"/>
          </a:p>
        </p:txBody>
      </p:sp>
      <p:sp>
        <p:nvSpPr>
          <p:cNvPr id="14" name="Title 13">
            <a:extLst>
              <a:ext uri="{FF2B5EF4-FFF2-40B4-BE49-F238E27FC236}">
                <a16:creationId xmlns:a16="http://schemas.microsoft.com/office/drawing/2014/main" id="{512B95B0-EAEA-6E48-B155-E445C3C9C5D7}"/>
              </a:ext>
            </a:extLst>
          </p:cNvPr>
          <p:cNvSpPr>
            <a:spLocks noGrp="1"/>
          </p:cNvSpPr>
          <p:nvPr>
            <p:ph type="title"/>
          </p:nvPr>
        </p:nvSpPr>
        <p:spPr/>
        <p:txBody>
          <a:bodyPr/>
          <a:lstStyle/>
          <a:p>
            <a:r>
              <a:rPr lang="en-US"/>
              <a:t>Click to edit Master title style</a:t>
            </a:r>
          </a:p>
        </p:txBody>
      </p:sp>
      <p:sp>
        <p:nvSpPr>
          <p:cNvPr id="6" name="Picture Placeholder 5">
            <a:extLst>
              <a:ext uri="{FF2B5EF4-FFF2-40B4-BE49-F238E27FC236}">
                <a16:creationId xmlns:a16="http://schemas.microsoft.com/office/drawing/2014/main" id="{8C6147DF-D53B-DC42-937A-CF5D842AEEB5}"/>
              </a:ext>
            </a:extLst>
          </p:cNvPr>
          <p:cNvSpPr>
            <a:spLocks noGrp="1"/>
          </p:cNvSpPr>
          <p:nvPr>
            <p:ph type="pic" sz="quarter" idx="12"/>
          </p:nvPr>
        </p:nvSpPr>
        <p:spPr>
          <a:xfrm>
            <a:off x="7356475" y="1808164"/>
            <a:ext cx="4319588" cy="4429125"/>
          </a:xfrm>
        </p:spPr>
        <p:txBody>
          <a:bodyPr/>
          <a:lstStyle/>
          <a:p>
            <a:endParaRPr lang="en-US" dirty="0"/>
          </a:p>
        </p:txBody>
      </p:sp>
    </p:spTree>
    <p:extLst>
      <p:ext uri="{BB962C8B-B14F-4D97-AF65-F5344CB8AC3E}">
        <p14:creationId xmlns:p14="http://schemas.microsoft.com/office/powerpoint/2010/main" val="35019021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1808164"/>
            <a:ext cx="5458353" cy="536005"/>
          </a:xfrm>
        </p:spPr>
        <p:txBody>
          <a:bodyPr anchor="b">
            <a:noAutofit/>
          </a:bodyPr>
          <a:lstStyle>
            <a:lvl1pPr marL="0" indent="0">
              <a:buNone/>
              <a:defRPr sz="1980" b="0">
                <a:solidFill>
                  <a:schemeClr val="accent2"/>
                </a:solidFill>
              </a:defRPr>
            </a:lvl1pPr>
            <a:lvl2pPr marL="411470" indent="0">
              <a:buNone/>
              <a:defRPr sz="1800" b="1"/>
            </a:lvl2pPr>
            <a:lvl3pPr marL="822939" indent="0">
              <a:buNone/>
              <a:defRPr sz="1620" b="1"/>
            </a:lvl3pPr>
            <a:lvl4pPr marL="1234409" indent="0">
              <a:buNone/>
              <a:defRPr sz="1440" b="1"/>
            </a:lvl4pPr>
            <a:lvl5pPr marL="1645879" indent="0">
              <a:buNone/>
              <a:defRPr sz="1440" b="1"/>
            </a:lvl5pPr>
            <a:lvl6pPr marL="2057349" indent="0">
              <a:buNone/>
              <a:defRPr sz="1440" b="1"/>
            </a:lvl6pPr>
            <a:lvl7pPr marL="2468818" indent="0">
              <a:buNone/>
              <a:defRPr sz="1440" b="1"/>
            </a:lvl7pPr>
            <a:lvl8pPr marL="2880288" indent="0">
              <a:buNone/>
              <a:defRPr sz="1440" b="1"/>
            </a:lvl8pPr>
            <a:lvl9pPr marL="3291758" indent="0">
              <a:buNone/>
              <a:defRPr sz="1440" b="1"/>
            </a:lvl9pPr>
          </a:lstStyle>
          <a:p>
            <a:pPr lvl="0"/>
            <a:r>
              <a:rPr lang="en-US"/>
              <a:t>Click to edit Master text styles</a:t>
            </a:r>
          </a:p>
        </p:txBody>
      </p:sp>
      <p:sp>
        <p:nvSpPr>
          <p:cNvPr id="4" name="Content Placeholder 3"/>
          <p:cNvSpPr>
            <a:spLocks noGrp="1"/>
          </p:cNvSpPr>
          <p:nvPr>
            <p:ph sz="half" idx="2"/>
          </p:nvPr>
        </p:nvSpPr>
        <p:spPr>
          <a:xfrm>
            <a:off x="515938" y="2523557"/>
            <a:ext cx="5458359" cy="371373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710" y="1799479"/>
            <a:ext cx="5458351" cy="553373"/>
          </a:xfrm>
        </p:spPr>
        <p:txBody>
          <a:bodyPr anchor="b">
            <a:noAutofit/>
          </a:bodyPr>
          <a:lstStyle>
            <a:lvl1pPr marL="0" indent="0">
              <a:buNone/>
              <a:defRPr sz="1980" b="0">
                <a:solidFill>
                  <a:schemeClr val="accent2"/>
                </a:solidFill>
              </a:defRPr>
            </a:lvl1pPr>
            <a:lvl2pPr marL="411470" indent="0">
              <a:buNone/>
              <a:defRPr sz="1800" b="1"/>
            </a:lvl2pPr>
            <a:lvl3pPr marL="822939" indent="0">
              <a:buNone/>
              <a:defRPr sz="1620" b="1"/>
            </a:lvl3pPr>
            <a:lvl4pPr marL="1234409" indent="0">
              <a:buNone/>
              <a:defRPr sz="1440" b="1"/>
            </a:lvl4pPr>
            <a:lvl5pPr marL="1645879" indent="0">
              <a:buNone/>
              <a:defRPr sz="1440" b="1"/>
            </a:lvl5pPr>
            <a:lvl6pPr marL="2057349" indent="0">
              <a:buNone/>
              <a:defRPr sz="1440" b="1"/>
            </a:lvl6pPr>
            <a:lvl7pPr marL="2468818" indent="0">
              <a:buNone/>
              <a:defRPr sz="1440" b="1"/>
            </a:lvl7pPr>
            <a:lvl8pPr marL="2880288" indent="0">
              <a:buNone/>
              <a:defRPr sz="1440" b="1"/>
            </a:lvl8pPr>
            <a:lvl9pPr marL="3291758" indent="0">
              <a:buNone/>
              <a:defRPr sz="1440" b="1"/>
            </a:lvl9pPr>
          </a:lstStyle>
          <a:p>
            <a:pPr lvl="0"/>
            <a:r>
              <a:rPr lang="en-US"/>
              <a:t>Click to edit Master text styles</a:t>
            </a:r>
          </a:p>
        </p:txBody>
      </p:sp>
      <p:sp>
        <p:nvSpPr>
          <p:cNvPr id="6" name="Content Placeholder 5"/>
          <p:cNvSpPr>
            <a:spLocks noGrp="1"/>
          </p:cNvSpPr>
          <p:nvPr>
            <p:ph sz="quarter" idx="4"/>
          </p:nvPr>
        </p:nvSpPr>
        <p:spPr>
          <a:xfrm>
            <a:off x="6217706" y="2523555"/>
            <a:ext cx="5458357" cy="371373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ooter Placeholder 1">
            <a:extLst>
              <a:ext uri="{FF2B5EF4-FFF2-40B4-BE49-F238E27FC236}">
                <a16:creationId xmlns:a16="http://schemas.microsoft.com/office/drawing/2014/main" id="{D233F199-3703-E840-BB09-D4A726402296}"/>
              </a:ext>
            </a:extLst>
          </p:cNvPr>
          <p:cNvSpPr>
            <a:spLocks noGrp="1"/>
          </p:cNvSpPr>
          <p:nvPr>
            <p:ph type="ftr" sz="quarter" idx="10"/>
          </p:nvPr>
        </p:nvSpPr>
        <p:spPr/>
        <p:txBody>
          <a:bodyPr/>
          <a:lstStyle/>
          <a:p>
            <a:endParaRPr lang="en-US" dirty="0"/>
          </a:p>
        </p:txBody>
      </p:sp>
      <p:sp>
        <p:nvSpPr>
          <p:cNvPr id="10" name="Slide Number Placeholder 9">
            <a:extLst>
              <a:ext uri="{FF2B5EF4-FFF2-40B4-BE49-F238E27FC236}">
                <a16:creationId xmlns:a16="http://schemas.microsoft.com/office/drawing/2014/main" id="{98D634AF-1444-6042-A5E1-EF6768C8DDB5}"/>
              </a:ext>
            </a:extLst>
          </p:cNvPr>
          <p:cNvSpPr>
            <a:spLocks noGrp="1"/>
          </p:cNvSpPr>
          <p:nvPr>
            <p:ph type="sldNum" sz="quarter" idx="11"/>
          </p:nvPr>
        </p:nvSpPr>
        <p:spPr/>
        <p:txBody>
          <a:bodyPr/>
          <a:lstStyle/>
          <a:p>
            <a:fld id="{D57F1E4F-1CFF-5643-939E-217C01CDF565}" type="slidenum">
              <a:rPr lang="en-US" smtClean="0"/>
              <a:pPr/>
              <a:t>‹#›</a:t>
            </a:fld>
            <a:endParaRPr lang="en-US" dirty="0"/>
          </a:p>
        </p:txBody>
      </p:sp>
      <p:pic>
        <p:nvPicPr>
          <p:cNvPr id="13" name="Picture 12">
            <a:extLst>
              <a:ext uri="{FF2B5EF4-FFF2-40B4-BE49-F238E27FC236}">
                <a16:creationId xmlns:a16="http://schemas.microsoft.com/office/drawing/2014/main" id="{E81E2783-479A-BA45-AA56-0130E82E1033}"/>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16" name="Title 1">
            <a:extLst>
              <a:ext uri="{FF2B5EF4-FFF2-40B4-BE49-F238E27FC236}">
                <a16:creationId xmlns:a16="http://schemas.microsoft.com/office/drawing/2014/main" id="{B2FEC035-D3EA-854C-B1FF-E3EBF74D9EAB}"/>
              </a:ext>
            </a:extLst>
          </p:cNvPr>
          <p:cNvSpPr>
            <a:spLocks noGrp="1"/>
          </p:cNvSpPr>
          <p:nvPr>
            <p:ph type="title" hasCustomPrompt="1"/>
          </p:nvPr>
        </p:nvSpPr>
        <p:spPr>
          <a:xfrm>
            <a:off x="515939" y="558802"/>
            <a:ext cx="11160125" cy="1069975"/>
          </a:xfrm>
        </p:spPr>
        <p:txBody>
          <a:bodyPr/>
          <a:lstStyle/>
          <a:p>
            <a:r>
              <a:rPr lang="en-US" dirty="0"/>
              <a:t>Click to edit title</a:t>
            </a:r>
          </a:p>
        </p:txBody>
      </p:sp>
    </p:spTree>
    <p:extLst>
      <p:ext uri="{BB962C8B-B14F-4D97-AF65-F5344CB8AC3E}">
        <p14:creationId xmlns:p14="http://schemas.microsoft.com/office/powerpoint/2010/main" val="12567486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233F199-3703-E840-BB09-D4A726402296}"/>
              </a:ext>
            </a:extLst>
          </p:cNvPr>
          <p:cNvSpPr>
            <a:spLocks noGrp="1"/>
          </p:cNvSpPr>
          <p:nvPr>
            <p:ph type="ftr" sz="quarter" idx="10"/>
          </p:nvPr>
        </p:nvSpPr>
        <p:spPr/>
        <p:txBody>
          <a:bodyPr/>
          <a:lstStyle/>
          <a:p>
            <a:endParaRPr lang="en-US" dirty="0"/>
          </a:p>
        </p:txBody>
      </p:sp>
      <p:sp>
        <p:nvSpPr>
          <p:cNvPr id="10" name="Slide Number Placeholder 9">
            <a:extLst>
              <a:ext uri="{FF2B5EF4-FFF2-40B4-BE49-F238E27FC236}">
                <a16:creationId xmlns:a16="http://schemas.microsoft.com/office/drawing/2014/main" id="{98D634AF-1444-6042-A5E1-EF6768C8DDB5}"/>
              </a:ext>
            </a:extLst>
          </p:cNvPr>
          <p:cNvSpPr>
            <a:spLocks noGrp="1"/>
          </p:cNvSpPr>
          <p:nvPr>
            <p:ph type="sldNum" sz="quarter" idx="11"/>
          </p:nvPr>
        </p:nvSpPr>
        <p:spPr/>
        <p:txBody>
          <a:bodyPr/>
          <a:lstStyle/>
          <a:p>
            <a:fld id="{D57F1E4F-1CFF-5643-939E-217C01CDF565}" type="slidenum">
              <a:rPr lang="en-US" smtClean="0"/>
              <a:pPr/>
              <a:t>‹#›</a:t>
            </a:fld>
            <a:endParaRPr lang="en-US" dirty="0"/>
          </a:p>
        </p:txBody>
      </p:sp>
      <p:pic>
        <p:nvPicPr>
          <p:cNvPr id="13" name="Picture 12">
            <a:extLst>
              <a:ext uri="{FF2B5EF4-FFF2-40B4-BE49-F238E27FC236}">
                <a16:creationId xmlns:a16="http://schemas.microsoft.com/office/drawing/2014/main" id="{E81E2783-479A-BA45-AA56-0130E82E1033}"/>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16" name="Title 1">
            <a:extLst>
              <a:ext uri="{FF2B5EF4-FFF2-40B4-BE49-F238E27FC236}">
                <a16:creationId xmlns:a16="http://schemas.microsoft.com/office/drawing/2014/main" id="{B2FEC035-D3EA-854C-B1FF-E3EBF74D9EAB}"/>
              </a:ext>
            </a:extLst>
          </p:cNvPr>
          <p:cNvSpPr>
            <a:spLocks noGrp="1"/>
          </p:cNvSpPr>
          <p:nvPr>
            <p:ph type="title" hasCustomPrompt="1"/>
          </p:nvPr>
        </p:nvSpPr>
        <p:spPr>
          <a:xfrm>
            <a:off x="515939" y="558802"/>
            <a:ext cx="11160125" cy="1069975"/>
          </a:xfrm>
        </p:spPr>
        <p:txBody>
          <a:bodyPr/>
          <a:lstStyle/>
          <a:p>
            <a:r>
              <a:rPr lang="en-US" dirty="0"/>
              <a:t>Click to edit title</a:t>
            </a:r>
          </a:p>
        </p:txBody>
      </p:sp>
    </p:spTree>
    <p:extLst>
      <p:ext uri="{BB962C8B-B14F-4D97-AF65-F5344CB8AC3E}">
        <p14:creationId xmlns:p14="http://schemas.microsoft.com/office/powerpoint/2010/main" val="42650904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857912C-BCD6-854B-B24E-56997EB606BD}"/>
              </a:ext>
            </a:extLst>
          </p:cNvPr>
          <p:cNvSpPr>
            <a:spLocks noGrp="1"/>
          </p:cNvSpPr>
          <p:nvPr>
            <p:ph type="ftr" sz="quarter" idx="10"/>
          </p:nvPr>
        </p:nvSpPr>
        <p:spPr/>
        <p:txBody>
          <a:bodyPr/>
          <a:lstStyle/>
          <a:p>
            <a:endParaRPr lang="en-US" dirty="0"/>
          </a:p>
        </p:txBody>
      </p:sp>
      <p:sp>
        <p:nvSpPr>
          <p:cNvPr id="6" name="Slide Number Placeholder 5">
            <a:extLst>
              <a:ext uri="{FF2B5EF4-FFF2-40B4-BE49-F238E27FC236}">
                <a16:creationId xmlns:a16="http://schemas.microsoft.com/office/drawing/2014/main" id="{E8FC26E8-839C-5A4B-B0AA-6973759ADB9F}"/>
              </a:ext>
            </a:extLst>
          </p:cNvPr>
          <p:cNvSpPr>
            <a:spLocks noGrp="1"/>
          </p:cNvSpPr>
          <p:nvPr>
            <p:ph type="sldNum" sz="quarter" idx="11"/>
          </p:nvPr>
        </p:nvSpPr>
        <p:spPr/>
        <p:txBody>
          <a:bodyPr/>
          <a:lstStyle/>
          <a:p>
            <a:fld id="{D57F1E4F-1CFF-5643-939E-217C01CDF565}" type="slidenum">
              <a:rPr lang="en-US" smtClean="0"/>
              <a:pPr/>
              <a:t>‹#›</a:t>
            </a:fld>
            <a:endParaRPr lang="en-US" dirty="0"/>
          </a:p>
        </p:txBody>
      </p:sp>
      <p:pic>
        <p:nvPicPr>
          <p:cNvPr id="9" name="Picture 8">
            <a:extLst>
              <a:ext uri="{FF2B5EF4-FFF2-40B4-BE49-F238E27FC236}">
                <a16:creationId xmlns:a16="http://schemas.microsoft.com/office/drawing/2014/main" id="{903A0F02-ED75-1249-826A-9580428AC27A}"/>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12" name="Title 1">
            <a:extLst>
              <a:ext uri="{FF2B5EF4-FFF2-40B4-BE49-F238E27FC236}">
                <a16:creationId xmlns:a16="http://schemas.microsoft.com/office/drawing/2014/main" id="{9FF9CDAA-B535-244B-8327-424A83FEA1AE}"/>
              </a:ext>
            </a:extLst>
          </p:cNvPr>
          <p:cNvSpPr>
            <a:spLocks noGrp="1"/>
          </p:cNvSpPr>
          <p:nvPr>
            <p:ph type="title" hasCustomPrompt="1"/>
          </p:nvPr>
        </p:nvSpPr>
        <p:spPr>
          <a:xfrm>
            <a:off x="515939" y="558802"/>
            <a:ext cx="11160125" cy="1069975"/>
          </a:xfrm>
        </p:spPr>
        <p:txBody>
          <a:bodyPr/>
          <a:lstStyle/>
          <a:p>
            <a:r>
              <a:rPr lang="en-US" dirty="0"/>
              <a:t>Click to edit title</a:t>
            </a:r>
          </a:p>
        </p:txBody>
      </p:sp>
      <p:sp>
        <p:nvSpPr>
          <p:cNvPr id="8" name="Picture Placeholder 7">
            <a:extLst>
              <a:ext uri="{FF2B5EF4-FFF2-40B4-BE49-F238E27FC236}">
                <a16:creationId xmlns:a16="http://schemas.microsoft.com/office/drawing/2014/main" id="{6EE79D3C-9D1E-6447-8354-B9A080DE32E0}"/>
              </a:ext>
            </a:extLst>
          </p:cNvPr>
          <p:cNvSpPr>
            <a:spLocks noGrp="1"/>
          </p:cNvSpPr>
          <p:nvPr>
            <p:ph type="pic" sz="quarter" idx="12"/>
          </p:nvPr>
        </p:nvSpPr>
        <p:spPr>
          <a:xfrm>
            <a:off x="515938" y="1808164"/>
            <a:ext cx="3416300" cy="4429125"/>
          </a:xfrm>
        </p:spPr>
        <p:txBody>
          <a:bodyPr/>
          <a:lstStyle/>
          <a:p>
            <a:endParaRPr lang="en-US" dirty="0"/>
          </a:p>
        </p:txBody>
      </p:sp>
      <p:sp>
        <p:nvSpPr>
          <p:cNvPr id="14" name="Text Placeholder 13">
            <a:extLst>
              <a:ext uri="{FF2B5EF4-FFF2-40B4-BE49-F238E27FC236}">
                <a16:creationId xmlns:a16="http://schemas.microsoft.com/office/drawing/2014/main" id="{B8AEBFBF-4F07-BB47-8C80-26CF7E468212}"/>
              </a:ext>
            </a:extLst>
          </p:cNvPr>
          <p:cNvSpPr>
            <a:spLocks noGrp="1"/>
          </p:cNvSpPr>
          <p:nvPr>
            <p:ph type="body" sz="quarter" idx="13"/>
          </p:nvPr>
        </p:nvSpPr>
        <p:spPr>
          <a:xfrm>
            <a:off x="4105275" y="1808164"/>
            <a:ext cx="7570788" cy="44910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2248319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857912C-BCD6-854B-B24E-56997EB606BD}"/>
              </a:ext>
            </a:extLst>
          </p:cNvPr>
          <p:cNvSpPr>
            <a:spLocks noGrp="1"/>
          </p:cNvSpPr>
          <p:nvPr>
            <p:ph type="ftr" sz="quarter" idx="10"/>
          </p:nvPr>
        </p:nvSpPr>
        <p:spPr/>
        <p:txBody>
          <a:bodyPr/>
          <a:lstStyle/>
          <a:p>
            <a:endParaRPr lang="en-US" dirty="0"/>
          </a:p>
        </p:txBody>
      </p:sp>
      <p:sp>
        <p:nvSpPr>
          <p:cNvPr id="6" name="Slide Number Placeholder 5">
            <a:extLst>
              <a:ext uri="{FF2B5EF4-FFF2-40B4-BE49-F238E27FC236}">
                <a16:creationId xmlns:a16="http://schemas.microsoft.com/office/drawing/2014/main" id="{E8FC26E8-839C-5A4B-B0AA-6973759ADB9F}"/>
              </a:ext>
            </a:extLst>
          </p:cNvPr>
          <p:cNvSpPr>
            <a:spLocks noGrp="1"/>
          </p:cNvSpPr>
          <p:nvPr>
            <p:ph type="sldNum" sz="quarter" idx="11"/>
          </p:nvPr>
        </p:nvSpPr>
        <p:spPr/>
        <p:txBody>
          <a:bodyPr/>
          <a:lstStyle/>
          <a:p>
            <a:fld id="{D57F1E4F-1CFF-5643-939E-217C01CDF565}" type="slidenum">
              <a:rPr lang="en-US" smtClean="0"/>
              <a:pPr/>
              <a:t>‹#›</a:t>
            </a:fld>
            <a:endParaRPr lang="en-US" dirty="0"/>
          </a:p>
        </p:txBody>
      </p:sp>
      <p:pic>
        <p:nvPicPr>
          <p:cNvPr id="9" name="Picture 8">
            <a:extLst>
              <a:ext uri="{FF2B5EF4-FFF2-40B4-BE49-F238E27FC236}">
                <a16:creationId xmlns:a16="http://schemas.microsoft.com/office/drawing/2014/main" id="{903A0F02-ED75-1249-826A-9580428AC27A}"/>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12" name="Title 1">
            <a:extLst>
              <a:ext uri="{FF2B5EF4-FFF2-40B4-BE49-F238E27FC236}">
                <a16:creationId xmlns:a16="http://schemas.microsoft.com/office/drawing/2014/main" id="{9FF9CDAA-B535-244B-8327-424A83FEA1AE}"/>
              </a:ext>
            </a:extLst>
          </p:cNvPr>
          <p:cNvSpPr>
            <a:spLocks noGrp="1"/>
          </p:cNvSpPr>
          <p:nvPr>
            <p:ph type="title" hasCustomPrompt="1"/>
          </p:nvPr>
        </p:nvSpPr>
        <p:spPr>
          <a:xfrm>
            <a:off x="515939" y="558802"/>
            <a:ext cx="11160125" cy="1069975"/>
          </a:xfrm>
        </p:spPr>
        <p:txBody>
          <a:bodyPr/>
          <a:lstStyle/>
          <a:p>
            <a:r>
              <a:rPr lang="en-US" dirty="0"/>
              <a:t>Click to edit title</a:t>
            </a:r>
          </a:p>
        </p:txBody>
      </p:sp>
      <p:sp>
        <p:nvSpPr>
          <p:cNvPr id="8" name="Picture Placeholder 7">
            <a:extLst>
              <a:ext uri="{FF2B5EF4-FFF2-40B4-BE49-F238E27FC236}">
                <a16:creationId xmlns:a16="http://schemas.microsoft.com/office/drawing/2014/main" id="{6EE79D3C-9D1E-6447-8354-B9A080DE32E0}"/>
              </a:ext>
            </a:extLst>
          </p:cNvPr>
          <p:cNvSpPr>
            <a:spLocks noGrp="1"/>
          </p:cNvSpPr>
          <p:nvPr>
            <p:ph type="pic" sz="quarter" idx="12"/>
          </p:nvPr>
        </p:nvSpPr>
        <p:spPr>
          <a:xfrm>
            <a:off x="515939" y="1808164"/>
            <a:ext cx="2651008" cy="4429125"/>
          </a:xfrm>
        </p:spPr>
        <p:txBody>
          <a:bodyPr/>
          <a:lstStyle/>
          <a:p>
            <a:endParaRPr lang="en-US" dirty="0"/>
          </a:p>
        </p:txBody>
      </p:sp>
      <p:sp>
        <p:nvSpPr>
          <p:cNvPr id="10" name="Picture Placeholder 7">
            <a:extLst>
              <a:ext uri="{FF2B5EF4-FFF2-40B4-BE49-F238E27FC236}">
                <a16:creationId xmlns:a16="http://schemas.microsoft.com/office/drawing/2014/main" id="{526E482F-55BD-2440-BADE-745D888E9BD8}"/>
              </a:ext>
            </a:extLst>
          </p:cNvPr>
          <p:cNvSpPr>
            <a:spLocks noGrp="1"/>
          </p:cNvSpPr>
          <p:nvPr>
            <p:ph type="pic" sz="quarter" idx="13"/>
          </p:nvPr>
        </p:nvSpPr>
        <p:spPr>
          <a:xfrm>
            <a:off x="3347353" y="1808164"/>
            <a:ext cx="2651008" cy="4429125"/>
          </a:xfrm>
        </p:spPr>
        <p:txBody>
          <a:bodyPr/>
          <a:lstStyle/>
          <a:p>
            <a:endParaRPr lang="en-US" dirty="0"/>
          </a:p>
        </p:txBody>
      </p:sp>
      <p:sp>
        <p:nvSpPr>
          <p:cNvPr id="11" name="Picture Placeholder 7">
            <a:extLst>
              <a:ext uri="{FF2B5EF4-FFF2-40B4-BE49-F238E27FC236}">
                <a16:creationId xmlns:a16="http://schemas.microsoft.com/office/drawing/2014/main" id="{CA2B0DB5-5AFC-7C49-AEB6-B267F420B64A}"/>
              </a:ext>
            </a:extLst>
          </p:cNvPr>
          <p:cNvSpPr>
            <a:spLocks noGrp="1"/>
          </p:cNvSpPr>
          <p:nvPr>
            <p:ph type="pic" sz="quarter" idx="14"/>
          </p:nvPr>
        </p:nvSpPr>
        <p:spPr>
          <a:xfrm>
            <a:off x="6178768" y="1808164"/>
            <a:ext cx="2651008" cy="4429125"/>
          </a:xfrm>
        </p:spPr>
        <p:txBody>
          <a:bodyPr/>
          <a:lstStyle/>
          <a:p>
            <a:endParaRPr lang="en-US" dirty="0"/>
          </a:p>
        </p:txBody>
      </p:sp>
      <p:sp>
        <p:nvSpPr>
          <p:cNvPr id="13" name="Picture Placeholder 7">
            <a:extLst>
              <a:ext uri="{FF2B5EF4-FFF2-40B4-BE49-F238E27FC236}">
                <a16:creationId xmlns:a16="http://schemas.microsoft.com/office/drawing/2014/main" id="{F316C5D6-4D38-E142-AFA6-2800A6601475}"/>
              </a:ext>
            </a:extLst>
          </p:cNvPr>
          <p:cNvSpPr>
            <a:spLocks noGrp="1"/>
          </p:cNvSpPr>
          <p:nvPr>
            <p:ph type="pic" sz="quarter" idx="15"/>
          </p:nvPr>
        </p:nvSpPr>
        <p:spPr>
          <a:xfrm>
            <a:off x="9010184" y="1808164"/>
            <a:ext cx="2651008" cy="4429125"/>
          </a:xfrm>
        </p:spPr>
        <p:txBody>
          <a:bodyPr/>
          <a:lstStyle/>
          <a:p>
            <a:endParaRPr lang="en-US" dirty="0"/>
          </a:p>
        </p:txBody>
      </p:sp>
    </p:spTree>
    <p:extLst>
      <p:ext uri="{BB962C8B-B14F-4D97-AF65-F5344CB8AC3E}">
        <p14:creationId xmlns:p14="http://schemas.microsoft.com/office/powerpoint/2010/main" val="356710337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857912C-BCD6-854B-B24E-56997EB606BD}"/>
              </a:ext>
            </a:extLst>
          </p:cNvPr>
          <p:cNvSpPr>
            <a:spLocks noGrp="1"/>
          </p:cNvSpPr>
          <p:nvPr>
            <p:ph type="ftr" sz="quarter" idx="10"/>
          </p:nvPr>
        </p:nvSpPr>
        <p:spPr/>
        <p:txBody>
          <a:bodyPr/>
          <a:lstStyle/>
          <a:p>
            <a:endParaRPr lang="en-US" dirty="0"/>
          </a:p>
        </p:txBody>
      </p:sp>
      <p:sp>
        <p:nvSpPr>
          <p:cNvPr id="6" name="Slide Number Placeholder 5">
            <a:extLst>
              <a:ext uri="{FF2B5EF4-FFF2-40B4-BE49-F238E27FC236}">
                <a16:creationId xmlns:a16="http://schemas.microsoft.com/office/drawing/2014/main" id="{E8FC26E8-839C-5A4B-B0AA-6973759ADB9F}"/>
              </a:ext>
            </a:extLst>
          </p:cNvPr>
          <p:cNvSpPr>
            <a:spLocks noGrp="1"/>
          </p:cNvSpPr>
          <p:nvPr>
            <p:ph type="sldNum" sz="quarter" idx="11"/>
          </p:nvPr>
        </p:nvSpPr>
        <p:spPr/>
        <p:txBody>
          <a:bodyPr/>
          <a:lstStyle/>
          <a:p>
            <a:fld id="{D57F1E4F-1CFF-5643-939E-217C01CDF565}" type="slidenum">
              <a:rPr lang="en-US" smtClean="0"/>
              <a:pPr/>
              <a:t>‹#›</a:t>
            </a:fld>
            <a:endParaRPr lang="en-US" dirty="0"/>
          </a:p>
        </p:txBody>
      </p:sp>
      <p:pic>
        <p:nvPicPr>
          <p:cNvPr id="9" name="Picture 8">
            <a:extLst>
              <a:ext uri="{FF2B5EF4-FFF2-40B4-BE49-F238E27FC236}">
                <a16:creationId xmlns:a16="http://schemas.microsoft.com/office/drawing/2014/main" id="{903A0F02-ED75-1249-826A-9580428AC27A}"/>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12" name="Title 1">
            <a:extLst>
              <a:ext uri="{FF2B5EF4-FFF2-40B4-BE49-F238E27FC236}">
                <a16:creationId xmlns:a16="http://schemas.microsoft.com/office/drawing/2014/main" id="{9FF9CDAA-B535-244B-8327-424A83FEA1AE}"/>
              </a:ext>
            </a:extLst>
          </p:cNvPr>
          <p:cNvSpPr>
            <a:spLocks noGrp="1"/>
          </p:cNvSpPr>
          <p:nvPr>
            <p:ph type="title" hasCustomPrompt="1"/>
          </p:nvPr>
        </p:nvSpPr>
        <p:spPr>
          <a:xfrm>
            <a:off x="515939" y="558802"/>
            <a:ext cx="11160125" cy="1069975"/>
          </a:xfrm>
        </p:spPr>
        <p:txBody>
          <a:bodyPr/>
          <a:lstStyle/>
          <a:p>
            <a:r>
              <a:rPr lang="en-US" dirty="0"/>
              <a:t>Click to edit title</a:t>
            </a:r>
          </a:p>
        </p:txBody>
      </p:sp>
      <p:sp>
        <p:nvSpPr>
          <p:cNvPr id="14" name="Text Placeholder 13">
            <a:extLst>
              <a:ext uri="{FF2B5EF4-FFF2-40B4-BE49-F238E27FC236}">
                <a16:creationId xmlns:a16="http://schemas.microsoft.com/office/drawing/2014/main" id="{B8AEBFBF-4F07-BB47-8C80-26CF7E468212}"/>
              </a:ext>
            </a:extLst>
          </p:cNvPr>
          <p:cNvSpPr>
            <a:spLocks noGrp="1"/>
          </p:cNvSpPr>
          <p:nvPr>
            <p:ph type="body" sz="quarter" idx="13"/>
          </p:nvPr>
        </p:nvSpPr>
        <p:spPr>
          <a:xfrm>
            <a:off x="515939" y="1808164"/>
            <a:ext cx="7570788" cy="4429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7">
            <a:extLst>
              <a:ext uri="{FF2B5EF4-FFF2-40B4-BE49-F238E27FC236}">
                <a16:creationId xmlns:a16="http://schemas.microsoft.com/office/drawing/2014/main" id="{97AA2CC0-3F31-BE4C-BC46-7EBA0057EEDF}"/>
              </a:ext>
            </a:extLst>
          </p:cNvPr>
          <p:cNvSpPr>
            <a:spLocks noGrp="1"/>
          </p:cNvSpPr>
          <p:nvPr>
            <p:ph type="pic" sz="quarter" idx="12"/>
          </p:nvPr>
        </p:nvSpPr>
        <p:spPr>
          <a:xfrm>
            <a:off x="8259761" y="1818324"/>
            <a:ext cx="3416300" cy="4429125"/>
          </a:xfrm>
        </p:spPr>
        <p:txBody>
          <a:bodyPr/>
          <a:lstStyle/>
          <a:p>
            <a:endParaRPr lang="en-US" dirty="0"/>
          </a:p>
        </p:txBody>
      </p:sp>
    </p:spTree>
    <p:extLst>
      <p:ext uri="{BB962C8B-B14F-4D97-AF65-F5344CB8AC3E}">
        <p14:creationId xmlns:p14="http://schemas.microsoft.com/office/powerpoint/2010/main" val="39962071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0FD79D2-D1E8-9346-A096-59E353D21404}"/>
              </a:ext>
            </a:extLst>
          </p:cNvPr>
          <p:cNvSpPr>
            <a:spLocks noGrp="1"/>
          </p:cNvSpPr>
          <p:nvPr>
            <p:ph type="ftr" sz="quarter" idx="10"/>
          </p:nvPr>
        </p:nvSpPr>
        <p:spPr/>
        <p:txBody>
          <a:bodyPr/>
          <a:lstStyle/>
          <a:p>
            <a:endParaRPr lang="en-US" dirty="0"/>
          </a:p>
        </p:txBody>
      </p:sp>
      <p:sp>
        <p:nvSpPr>
          <p:cNvPr id="6" name="Slide Number Placeholder 5">
            <a:extLst>
              <a:ext uri="{FF2B5EF4-FFF2-40B4-BE49-F238E27FC236}">
                <a16:creationId xmlns:a16="http://schemas.microsoft.com/office/drawing/2014/main" id="{0C725CF8-780A-D34A-8314-9F597F2A21A9}"/>
              </a:ext>
            </a:extLst>
          </p:cNvPr>
          <p:cNvSpPr>
            <a:spLocks noGrp="1"/>
          </p:cNvSpPr>
          <p:nvPr>
            <p:ph type="sldNum" sz="quarter" idx="11"/>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0438680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5" name="Picture 14">
            <a:extLs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5189" y="3124200"/>
            <a:ext cx="11140875" cy="3246120"/>
          </a:xfrm>
          <a:prstGeom prst="rect">
            <a:avLst/>
          </a:prstGeom>
        </p:spPr>
      </p:pic>
      <p:pic>
        <p:nvPicPr>
          <p:cNvPr id="17" name="Picture 16" descr="logos: United States Department of Health and Human Services (USDHHS), CDC (Centers for Disease Control and Prevention)"/>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30109" y="5419002"/>
            <a:ext cx="1462240" cy="818287"/>
          </a:xfrm>
          <a:prstGeom prst="rect">
            <a:avLst/>
          </a:prstGeom>
        </p:spPr>
      </p:pic>
      <p:sp>
        <p:nvSpPr>
          <p:cNvPr id="13" name="Text Placeholder 8">
            <a:extLst>
              <a:ext uri="{FF2B5EF4-FFF2-40B4-BE49-F238E27FC236}">
                <a16:creationId xmlns:a16="http://schemas.microsoft.com/office/drawing/2014/main" id="{70267573-BD48-46C2-AC4B-1BE9FA82894D}"/>
              </a:ext>
            </a:extLst>
          </p:cNvPr>
          <p:cNvSpPr>
            <a:spLocks noGrp="1"/>
          </p:cNvSpPr>
          <p:nvPr>
            <p:ph type="body" sz="quarter" idx="13" hasCustomPrompt="1"/>
          </p:nvPr>
        </p:nvSpPr>
        <p:spPr>
          <a:xfrm>
            <a:off x="535193" y="5901226"/>
            <a:ext cx="6872287" cy="296863"/>
          </a:xfrm>
          <a:prstGeom prst="rect">
            <a:avLst/>
          </a:prstGeom>
        </p:spPr>
        <p:txBody>
          <a:bodyPr>
            <a:noAutofit/>
          </a:bodyPr>
          <a:lstStyle>
            <a:lvl1pPr marL="0" indent="0">
              <a:buNone/>
              <a:defRPr sz="1000">
                <a:solidFill>
                  <a:schemeClr val="bg1"/>
                </a:solidFill>
              </a:defRPr>
            </a:lvl1pPr>
            <a:lvl2pPr marL="291593" indent="0">
              <a:buNone/>
              <a:defRPr/>
            </a:lvl2pPr>
            <a:lvl3pPr marL="566986" indent="0">
              <a:buNone/>
              <a:defRPr/>
            </a:lvl3pPr>
            <a:lvl4pPr marL="907177" indent="0">
              <a:buNone/>
              <a:defRPr/>
            </a:lvl4pPr>
            <a:lvl5pPr marL="1231169" indent="0">
              <a:buNone/>
              <a:defRPr/>
            </a:lvl5pPr>
          </a:lstStyle>
          <a:p>
            <a:pPr lvl="0"/>
            <a:r>
              <a:rPr lang="en-US" dirty="0"/>
              <a:t>Click to enter your Division Name here</a:t>
            </a:r>
          </a:p>
        </p:txBody>
      </p:sp>
      <p:sp>
        <p:nvSpPr>
          <p:cNvPr id="14" name="TextBox 13">
            <a:extLst>
              <a:ext uri="{FF2B5EF4-FFF2-40B4-BE49-F238E27FC236}">
                <a16:creationId xmlns:a16="http://schemas.microsoft.com/office/drawing/2014/main" id="{C589FD1C-9A84-47DC-A616-3425A76BB29F}"/>
              </a:ext>
            </a:extLst>
          </p:cNvPr>
          <p:cNvSpPr txBox="1"/>
          <p:nvPr userDrawn="1"/>
        </p:nvSpPr>
        <p:spPr>
          <a:xfrm>
            <a:off x="535188" y="5130029"/>
            <a:ext cx="7753165" cy="608693"/>
          </a:xfrm>
          <a:prstGeom prst="rect">
            <a:avLst/>
          </a:prstGeom>
          <a:noFill/>
        </p:spPr>
        <p:txBody>
          <a:bodyPr wrap="square" rtlCol="0">
            <a:spAutoFit/>
          </a:bodyPr>
          <a:lstStyle/>
          <a:p>
            <a:pPr marL="0" marR="0" lvl="0" indent="0" algn="l" defTabSz="411470" rtl="0" eaLnBrk="1" fontAlgn="auto" latinLnBrk="0" hangingPunct="1">
              <a:lnSpc>
                <a:spcPct val="150000"/>
              </a:lnSpc>
              <a:spcBef>
                <a:spcPts val="0"/>
              </a:spcBef>
              <a:spcAft>
                <a:spcPts val="0"/>
              </a:spcAft>
              <a:buClrTx/>
              <a:buSzTx/>
              <a:buFontTx/>
              <a:buNone/>
              <a:tabLst/>
              <a:defRPr/>
            </a:pPr>
            <a:r>
              <a:rPr lang="en-US" sz="1200" b="0" dirty="0">
                <a:solidFill>
                  <a:schemeClr val="bg1"/>
                </a:solidFill>
              </a:rPr>
              <a:t>Centers for Disease Control and Prevention</a:t>
            </a:r>
            <a:endParaRPr lang="en-US" sz="1200" b="0" dirty="0"/>
          </a:p>
          <a:p>
            <a:pPr lvl="0">
              <a:lnSpc>
                <a:spcPct val="150000"/>
              </a:lnSpc>
            </a:pPr>
            <a:r>
              <a:rPr lang="en-US" sz="1200" b="0" dirty="0"/>
              <a:t>National Center for Chronic Disease Prevention and Health Promotion</a:t>
            </a:r>
          </a:p>
        </p:txBody>
      </p:sp>
      <p:sp>
        <p:nvSpPr>
          <p:cNvPr id="24" name="Picture Placeholder 15"/>
          <p:cNvSpPr>
            <a:spLocks noGrp="1" noChangeAspect="1"/>
          </p:cNvSpPr>
          <p:nvPr>
            <p:ph type="pic" sz="quarter" idx="17" hasCustomPrompt="1"/>
          </p:nvPr>
        </p:nvSpPr>
        <p:spPr>
          <a:xfrm>
            <a:off x="8915405" y="3287715"/>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23" name="Picture Placeholder 15"/>
          <p:cNvSpPr>
            <a:spLocks noGrp="1" noChangeAspect="1"/>
          </p:cNvSpPr>
          <p:nvPr>
            <p:ph type="pic" sz="quarter" idx="16" hasCustomPrompt="1"/>
          </p:nvPr>
        </p:nvSpPr>
        <p:spPr>
          <a:xfrm>
            <a:off x="6150510" y="3287715"/>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22" name="Picture Placeholder 15"/>
          <p:cNvSpPr>
            <a:spLocks noGrp="1" noChangeAspect="1"/>
          </p:cNvSpPr>
          <p:nvPr>
            <p:ph type="pic" sz="quarter" idx="15" hasCustomPrompt="1"/>
          </p:nvPr>
        </p:nvSpPr>
        <p:spPr>
          <a:xfrm>
            <a:off x="3385614" y="3287715"/>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16" name="Picture Placeholder 15"/>
          <p:cNvSpPr>
            <a:spLocks noGrp="1" noChangeAspect="1"/>
          </p:cNvSpPr>
          <p:nvPr>
            <p:ph type="pic" sz="quarter" idx="14" hasCustomPrompt="1"/>
          </p:nvPr>
        </p:nvSpPr>
        <p:spPr>
          <a:xfrm>
            <a:off x="620718" y="3287715"/>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3" name="Subtitle 2"/>
          <p:cNvSpPr>
            <a:spLocks noGrp="1"/>
          </p:cNvSpPr>
          <p:nvPr>
            <p:ph type="subTitle" idx="1" hasCustomPrompt="1"/>
          </p:nvPr>
        </p:nvSpPr>
        <p:spPr>
          <a:xfrm>
            <a:off x="515939" y="2495449"/>
            <a:ext cx="11160124" cy="362051"/>
          </a:xfrm>
          <a:prstGeom prst="rect">
            <a:avLst/>
          </a:prstGeom>
        </p:spPr>
        <p:txBody>
          <a:bodyPr anchor="t">
            <a:normAutofit/>
          </a:bodyPr>
          <a:lstStyle>
            <a:lvl1pPr marL="0" indent="0" algn="l">
              <a:buNone/>
              <a:defRPr sz="1440" cap="all">
                <a:solidFill>
                  <a:schemeClr val="accent2"/>
                </a:solidFill>
              </a:defRPr>
            </a:lvl1pPr>
            <a:lvl2pPr marL="411470" indent="0" algn="ctr">
              <a:buNone/>
              <a:defRPr>
                <a:solidFill>
                  <a:schemeClr val="tx1">
                    <a:tint val="75000"/>
                  </a:schemeClr>
                </a:solidFill>
              </a:defRPr>
            </a:lvl2pPr>
            <a:lvl3pPr marL="822939" indent="0" algn="ctr">
              <a:buNone/>
              <a:defRPr>
                <a:solidFill>
                  <a:schemeClr val="tx1">
                    <a:tint val="75000"/>
                  </a:schemeClr>
                </a:solidFill>
              </a:defRPr>
            </a:lvl3pPr>
            <a:lvl4pPr marL="1234409" indent="0" algn="ctr">
              <a:buNone/>
              <a:defRPr>
                <a:solidFill>
                  <a:schemeClr val="tx1">
                    <a:tint val="75000"/>
                  </a:schemeClr>
                </a:solidFill>
              </a:defRPr>
            </a:lvl4pPr>
            <a:lvl5pPr marL="1645879" indent="0" algn="ctr">
              <a:buNone/>
              <a:defRPr>
                <a:solidFill>
                  <a:schemeClr val="tx1">
                    <a:tint val="75000"/>
                  </a:schemeClr>
                </a:solidFill>
              </a:defRPr>
            </a:lvl5pPr>
            <a:lvl6pPr marL="2057349" indent="0" algn="ctr">
              <a:buNone/>
              <a:defRPr>
                <a:solidFill>
                  <a:schemeClr val="tx1">
                    <a:tint val="75000"/>
                  </a:schemeClr>
                </a:solidFill>
              </a:defRPr>
            </a:lvl6pPr>
            <a:lvl7pPr marL="2468818" indent="0" algn="ctr">
              <a:buNone/>
              <a:defRPr>
                <a:solidFill>
                  <a:schemeClr val="tx1">
                    <a:tint val="75000"/>
                  </a:schemeClr>
                </a:solidFill>
              </a:defRPr>
            </a:lvl7pPr>
            <a:lvl8pPr marL="2880288" indent="0" algn="ctr">
              <a:buNone/>
              <a:defRPr>
                <a:solidFill>
                  <a:schemeClr val="tx1">
                    <a:tint val="75000"/>
                  </a:schemeClr>
                </a:solidFill>
              </a:defRPr>
            </a:lvl8pPr>
            <a:lvl9pPr marL="3291758" indent="0" algn="ctr">
              <a:buNone/>
              <a:defRPr>
                <a:solidFill>
                  <a:schemeClr val="tx1">
                    <a:tint val="75000"/>
                  </a:schemeClr>
                </a:solidFill>
              </a:defRPr>
            </a:lvl9pPr>
          </a:lstStyle>
          <a:p>
            <a:r>
              <a:rPr lang="en-US" dirty="0"/>
              <a:t>Click to edit subtitle</a:t>
            </a:r>
          </a:p>
        </p:txBody>
      </p:sp>
      <p:sp>
        <p:nvSpPr>
          <p:cNvPr id="2" name="Title 1"/>
          <p:cNvSpPr>
            <a:spLocks noGrp="1"/>
          </p:cNvSpPr>
          <p:nvPr>
            <p:ph type="ctrTitle" hasCustomPrompt="1"/>
          </p:nvPr>
        </p:nvSpPr>
        <p:spPr>
          <a:xfrm>
            <a:off x="515939" y="659913"/>
            <a:ext cx="11160125" cy="1148251"/>
          </a:xfrm>
          <a:effectLst/>
        </p:spPr>
        <p:txBody>
          <a:bodyPr lIns="45720" anchor="b">
            <a:normAutofit/>
          </a:bodyPr>
          <a:lstStyle>
            <a:lvl1pPr algn="l">
              <a:defRPr sz="3600" b="0">
                <a:solidFill>
                  <a:srgbClr val="002060"/>
                </a:solidFill>
              </a:defRPr>
            </a:lvl1pPr>
          </a:lstStyle>
          <a:p>
            <a:r>
              <a:rPr lang="en-US" dirty="0"/>
              <a:t>Click to edit title</a:t>
            </a:r>
          </a:p>
        </p:txBody>
      </p:sp>
    </p:spTree>
    <p:extLst>
      <p:ext uri="{BB962C8B-B14F-4D97-AF65-F5344CB8AC3E}">
        <p14:creationId xmlns:p14="http://schemas.microsoft.com/office/powerpoint/2010/main" val="1257781211"/>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15" name="Picture 14">
            <a:extLs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5189" y="3124200"/>
            <a:ext cx="11140875" cy="3246120"/>
          </a:xfrm>
          <a:prstGeom prst="rect">
            <a:avLst/>
          </a:prstGeom>
        </p:spPr>
      </p:pic>
      <p:pic>
        <p:nvPicPr>
          <p:cNvPr id="17" name="Picture 16" descr="logos: United States Department of Health and Human Services (USDHHS), CDC (Centers for Disease Control and Prevention)"/>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30109" y="5419002"/>
            <a:ext cx="1462240" cy="818287"/>
          </a:xfrm>
          <a:prstGeom prst="rect">
            <a:avLst/>
          </a:prstGeom>
        </p:spPr>
      </p:pic>
      <p:sp>
        <p:nvSpPr>
          <p:cNvPr id="13" name="Text Placeholder 8">
            <a:extLst>
              <a:ext uri="{FF2B5EF4-FFF2-40B4-BE49-F238E27FC236}">
                <a16:creationId xmlns:a16="http://schemas.microsoft.com/office/drawing/2014/main" id="{70267573-BD48-46C2-AC4B-1BE9FA82894D}"/>
              </a:ext>
            </a:extLst>
          </p:cNvPr>
          <p:cNvSpPr>
            <a:spLocks noGrp="1"/>
          </p:cNvSpPr>
          <p:nvPr>
            <p:ph type="body" sz="quarter" idx="13" hasCustomPrompt="1"/>
          </p:nvPr>
        </p:nvSpPr>
        <p:spPr>
          <a:xfrm>
            <a:off x="535190" y="5793950"/>
            <a:ext cx="6872287" cy="296863"/>
          </a:xfrm>
          <a:prstGeom prst="rect">
            <a:avLst/>
          </a:prstGeom>
        </p:spPr>
        <p:txBody>
          <a:bodyPr>
            <a:noAutofit/>
          </a:bodyPr>
          <a:lstStyle>
            <a:lvl1pPr marL="0" indent="0">
              <a:buNone/>
              <a:defRPr sz="1000">
                <a:solidFill>
                  <a:schemeClr val="bg1"/>
                </a:solidFill>
              </a:defRPr>
            </a:lvl1pPr>
            <a:lvl2pPr marL="291593" indent="0">
              <a:buNone/>
              <a:defRPr/>
            </a:lvl2pPr>
            <a:lvl3pPr marL="566986" indent="0">
              <a:buNone/>
              <a:defRPr/>
            </a:lvl3pPr>
            <a:lvl4pPr marL="907177" indent="0">
              <a:buNone/>
              <a:defRPr/>
            </a:lvl4pPr>
            <a:lvl5pPr marL="1231169" indent="0">
              <a:buNone/>
              <a:defRPr/>
            </a:lvl5pPr>
          </a:lstStyle>
          <a:p>
            <a:pPr lvl="0"/>
            <a:r>
              <a:rPr lang="en-US" dirty="0"/>
              <a:t>Click to enter your Division Name here</a:t>
            </a:r>
          </a:p>
        </p:txBody>
      </p:sp>
      <p:sp>
        <p:nvSpPr>
          <p:cNvPr id="14" name="TextBox 13">
            <a:extLst>
              <a:ext uri="{FF2B5EF4-FFF2-40B4-BE49-F238E27FC236}">
                <a16:creationId xmlns:a16="http://schemas.microsoft.com/office/drawing/2014/main" id="{C589FD1C-9A84-47DC-A616-3425A76BB29F}"/>
              </a:ext>
            </a:extLst>
          </p:cNvPr>
          <p:cNvSpPr txBox="1"/>
          <p:nvPr userDrawn="1"/>
        </p:nvSpPr>
        <p:spPr>
          <a:xfrm>
            <a:off x="535188" y="5150349"/>
            <a:ext cx="7753165" cy="565604"/>
          </a:xfrm>
          <a:prstGeom prst="rect">
            <a:avLst/>
          </a:prstGeom>
          <a:noFill/>
        </p:spPr>
        <p:txBody>
          <a:bodyPr wrap="square" rtlCol="0">
            <a:spAutoFit/>
          </a:bodyPr>
          <a:lstStyle/>
          <a:p>
            <a:pPr marL="0" marR="0" lvl="0" indent="0" algn="l" defTabSz="411470" rtl="0" eaLnBrk="1" fontAlgn="auto" latinLnBrk="0" hangingPunct="1">
              <a:lnSpc>
                <a:spcPct val="150000"/>
              </a:lnSpc>
              <a:spcBef>
                <a:spcPts val="0"/>
              </a:spcBef>
              <a:spcAft>
                <a:spcPts val="0"/>
              </a:spcAft>
              <a:buClrTx/>
              <a:buSzTx/>
              <a:buFontTx/>
              <a:buNone/>
              <a:tabLst/>
              <a:defRPr/>
            </a:pPr>
            <a:r>
              <a:rPr lang="en-US" sz="1100" b="1" dirty="0">
                <a:solidFill>
                  <a:schemeClr val="bg1"/>
                </a:solidFill>
              </a:rPr>
              <a:t>Centers for Disease Control and Prevention</a:t>
            </a:r>
            <a:endParaRPr lang="en-US" sz="1100" b="1" dirty="0"/>
          </a:p>
          <a:p>
            <a:pPr lvl="0">
              <a:lnSpc>
                <a:spcPct val="150000"/>
              </a:lnSpc>
            </a:pPr>
            <a:r>
              <a:rPr lang="en-US" sz="1100" b="1" dirty="0"/>
              <a:t>National Center for Chronic Disease Prevention and Health Promotion</a:t>
            </a:r>
          </a:p>
        </p:txBody>
      </p:sp>
      <p:sp>
        <p:nvSpPr>
          <p:cNvPr id="24" name="Picture Placeholder 15"/>
          <p:cNvSpPr>
            <a:spLocks noGrp="1" noChangeAspect="1"/>
          </p:cNvSpPr>
          <p:nvPr>
            <p:ph type="pic" sz="quarter" idx="17" hasCustomPrompt="1"/>
          </p:nvPr>
        </p:nvSpPr>
        <p:spPr>
          <a:xfrm>
            <a:off x="8915405" y="3287715"/>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23" name="Picture Placeholder 15"/>
          <p:cNvSpPr>
            <a:spLocks noGrp="1" noChangeAspect="1"/>
          </p:cNvSpPr>
          <p:nvPr>
            <p:ph type="pic" sz="quarter" idx="16" hasCustomPrompt="1"/>
          </p:nvPr>
        </p:nvSpPr>
        <p:spPr>
          <a:xfrm>
            <a:off x="6150510" y="3287715"/>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22" name="Picture Placeholder 15"/>
          <p:cNvSpPr>
            <a:spLocks noGrp="1" noChangeAspect="1"/>
          </p:cNvSpPr>
          <p:nvPr>
            <p:ph type="pic" sz="quarter" idx="15" hasCustomPrompt="1"/>
          </p:nvPr>
        </p:nvSpPr>
        <p:spPr>
          <a:xfrm>
            <a:off x="3385614" y="3287715"/>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16" name="Picture Placeholder 15"/>
          <p:cNvSpPr>
            <a:spLocks noGrp="1" noChangeAspect="1"/>
          </p:cNvSpPr>
          <p:nvPr>
            <p:ph type="pic" sz="quarter" idx="14" hasCustomPrompt="1"/>
          </p:nvPr>
        </p:nvSpPr>
        <p:spPr>
          <a:xfrm>
            <a:off x="620718" y="3287715"/>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3" name="Subtitle 2"/>
          <p:cNvSpPr>
            <a:spLocks noGrp="1"/>
          </p:cNvSpPr>
          <p:nvPr>
            <p:ph type="subTitle" idx="1" hasCustomPrompt="1"/>
          </p:nvPr>
        </p:nvSpPr>
        <p:spPr>
          <a:xfrm>
            <a:off x="515939" y="2495449"/>
            <a:ext cx="11160124" cy="362051"/>
          </a:xfrm>
          <a:prstGeom prst="rect">
            <a:avLst/>
          </a:prstGeom>
        </p:spPr>
        <p:txBody>
          <a:bodyPr anchor="t">
            <a:normAutofit/>
          </a:bodyPr>
          <a:lstStyle>
            <a:lvl1pPr marL="0" indent="0" algn="l">
              <a:buNone/>
              <a:defRPr sz="1440" cap="all">
                <a:solidFill>
                  <a:schemeClr val="accent2"/>
                </a:solidFill>
              </a:defRPr>
            </a:lvl1pPr>
            <a:lvl2pPr marL="411470" indent="0" algn="ctr">
              <a:buNone/>
              <a:defRPr>
                <a:solidFill>
                  <a:schemeClr val="tx1">
                    <a:tint val="75000"/>
                  </a:schemeClr>
                </a:solidFill>
              </a:defRPr>
            </a:lvl2pPr>
            <a:lvl3pPr marL="822939" indent="0" algn="ctr">
              <a:buNone/>
              <a:defRPr>
                <a:solidFill>
                  <a:schemeClr val="tx1">
                    <a:tint val="75000"/>
                  </a:schemeClr>
                </a:solidFill>
              </a:defRPr>
            </a:lvl3pPr>
            <a:lvl4pPr marL="1234409" indent="0" algn="ctr">
              <a:buNone/>
              <a:defRPr>
                <a:solidFill>
                  <a:schemeClr val="tx1">
                    <a:tint val="75000"/>
                  </a:schemeClr>
                </a:solidFill>
              </a:defRPr>
            </a:lvl4pPr>
            <a:lvl5pPr marL="1645879" indent="0" algn="ctr">
              <a:buNone/>
              <a:defRPr>
                <a:solidFill>
                  <a:schemeClr val="tx1">
                    <a:tint val="75000"/>
                  </a:schemeClr>
                </a:solidFill>
              </a:defRPr>
            </a:lvl5pPr>
            <a:lvl6pPr marL="2057349" indent="0" algn="ctr">
              <a:buNone/>
              <a:defRPr>
                <a:solidFill>
                  <a:schemeClr val="tx1">
                    <a:tint val="75000"/>
                  </a:schemeClr>
                </a:solidFill>
              </a:defRPr>
            </a:lvl6pPr>
            <a:lvl7pPr marL="2468818" indent="0" algn="ctr">
              <a:buNone/>
              <a:defRPr>
                <a:solidFill>
                  <a:schemeClr val="tx1">
                    <a:tint val="75000"/>
                  </a:schemeClr>
                </a:solidFill>
              </a:defRPr>
            </a:lvl7pPr>
            <a:lvl8pPr marL="2880288" indent="0" algn="ctr">
              <a:buNone/>
              <a:defRPr>
                <a:solidFill>
                  <a:schemeClr val="tx1">
                    <a:tint val="75000"/>
                  </a:schemeClr>
                </a:solidFill>
              </a:defRPr>
            </a:lvl8pPr>
            <a:lvl9pPr marL="3291758" indent="0" algn="ctr">
              <a:buNone/>
              <a:defRPr>
                <a:solidFill>
                  <a:schemeClr val="tx1">
                    <a:tint val="75000"/>
                  </a:schemeClr>
                </a:solidFill>
              </a:defRPr>
            </a:lvl9pPr>
          </a:lstStyle>
          <a:p>
            <a:r>
              <a:rPr lang="en-US" dirty="0"/>
              <a:t>Click to edit subtitle</a:t>
            </a:r>
          </a:p>
        </p:txBody>
      </p:sp>
      <p:sp>
        <p:nvSpPr>
          <p:cNvPr id="2" name="Title 1"/>
          <p:cNvSpPr>
            <a:spLocks noGrp="1"/>
          </p:cNvSpPr>
          <p:nvPr>
            <p:ph type="ctrTitle" hasCustomPrompt="1"/>
          </p:nvPr>
        </p:nvSpPr>
        <p:spPr>
          <a:xfrm>
            <a:off x="515939" y="659913"/>
            <a:ext cx="11160125" cy="1148251"/>
          </a:xfrm>
          <a:effectLst/>
        </p:spPr>
        <p:txBody>
          <a:bodyPr lIns="45720" anchor="b">
            <a:normAutofit/>
          </a:bodyPr>
          <a:lstStyle>
            <a:lvl1pPr algn="l">
              <a:defRPr sz="3600" b="0">
                <a:solidFill>
                  <a:srgbClr val="002060"/>
                </a:solidFill>
              </a:defRPr>
            </a:lvl1pPr>
          </a:lstStyle>
          <a:p>
            <a:r>
              <a:rPr lang="en-US" dirty="0"/>
              <a:t>Click to edit title</a:t>
            </a:r>
          </a:p>
        </p:txBody>
      </p:sp>
      <p:sp>
        <p:nvSpPr>
          <p:cNvPr id="4" name="Rectangle 3">
            <a:extLst>
              <a:ext uri="{FF2B5EF4-FFF2-40B4-BE49-F238E27FC236}">
                <a16:creationId xmlns:a16="http://schemas.microsoft.com/office/drawing/2014/main" id="{1F91418A-F46E-CA48-B93F-63E9E7768A88}"/>
              </a:ext>
            </a:extLst>
          </p:cNvPr>
          <p:cNvSpPr/>
          <p:nvPr userDrawn="1"/>
        </p:nvSpPr>
        <p:spPr>
          <a:xfrm>
            <a:off x="515938" y="6065337"/>
            <a:ext cx="9095423" cy="274370"/>
          </a:xfrm>
          <a:prstGeom prst="rect">
            <a:avLst/>
          </a:prstGeom>
        </p:spPr>
        <p:txBody>
          <a:bodyPr wrap="square">
            <a:spAutoFit/>
          </a:bodyPr>
          <a:lstStyle/>
          <a:p>
            <a:pPr marL="0" marR="0" lvl="0" indent="0" algn="l" defTabSz="457189" rtl="0" eaLnBrk="1" fontAlgn="auto" latinLnBrk="0" hangingPunct="1">
              <a:lnSpc>
                <a:spcPct val="150000"/>
              </a:lnSpc>
              <a:spcBef>
                <a:spcPts val="3400"/>
              </a:spcBef>
              <a:spcAft>
                <a:spcPts val="0"/>
              </a:spcAft>
              <a:buClrTx/>
              <a:buSzTx/>
              <a:buFontTx/>
              <a:buNone/>
              <a:tabLst/>
              <a:defRPr/>
            </a:pPr>
            <a:r>
              <a:rPr lang="en-US" sz="900" b="0" i="0" dirty="0">
                <a:solidFill>
                  <a:schemeClr val="bg1"/>
                </a:solidFill>
                <a:latin typeface="Helvetica" pitchFamily="2" charset="0"/>
              </a:rPr>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2739476201"/>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blank slid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C8613DF-0F6E-BF4F-A128-31E8FBCB02DE}"/>
              </a:ext>
            </a:extLst>
          </p:cNvPr>
          <p:cNvSpPr>
            <a:spLocks noGrp="1"/>
          </p:cNvSpPr>
          <p:nvPr>
            <p:ph type="ftr" sz="quarter" idx="10"/>
          </p:nvPr>
        </p:nvSpPr>
        <p:spPr/>
        <p:txBody>
          <a:bodyPr/>
          <a:lstStyle/>
          <a:p>
            <a:endParaRPr lang="en-US" dirty="0"/>
          </a:p>
        </p:txBody>
      </p:sp>
      <p:sp>
        <p:nvSpPr>
          <p:cNvPr id="3" name="Slide Number Placeholder 2">
            <a:extLst>
              <a:ext uri="{FF2B5EF4-FFF2-40B4-BE49-F238E27FC236}">
                <a16:creationId xmlns:a16="http://schemas.microsoft.com/office/drawing/2014/main" id="{CE500048-BCB5-9B4A-A66E-44D30B0B4D4B}"/>
              </a:ext>
            </a:extLst>
          </p:cNvPr>
          <p:cNvSpPr>
            <a:spLocks noGrp="1"/>
          </p:cNvSpPr>
          <p:nvPr>
            <p:ph type="sldNum" sz="quarter" idx="11"/>
          </p:nvPr>
        </p:nvSpPr>
        <p:spPr/>
        <p:txBody>
          <a:bodyPr/>
          <a:lstStyle/>
          <a:p>
            <a:fld id="{D57F1E4F-1CFF-5643-939E-217C01CDF565}" type="slidenum">
              <a:rPr lang="en-US" smtClean="0"/>
              <a:pPr/>
              <a:t>‹#›</a:t>
            </a:fld>
            <a:endParaRPr lang="en-US" dirty="0"/>
          </a:p>
        </p:txBody>
      </p:sp>
      <p:sp>
        <p:nvSpPr>
          <p:cNvPr id="4" name="Title 3">
            <a:extLst>
              <a:ext uri="{FF2B5EF4-FFF2-40B4-BE49-F238E27FC236}">
                <a16:creationId xmlns:a16="http://schemas.microsoft.com/office/drawing/2014/main" id="{4A946D8F-914A-9243-A0FE-3CBE64B9DD52}"/>
              </a:ext>
            </a:extLst>
          </p:cNvPr>
          <p:cNvSpPr>
            <a:spLocks noGrp="1"/>
          </p:cNvSpPr>
          <p:nvPr>
            <p:ph type="title"/>
          </p:nvPr>
        </p:nvSpPr>
        <p:spPr/>
        <p:txBody>
          <a:bodyPr/>
          <a:lstStyle>
            <a:lvl1pPr>
              <a:defRPr>
                <a:solidFill>
                  <a:srgbClr val="002060"/>
                </a:solidFill>
              </a:defRPr>
            </a:lvl1pPr>
          </a:lstStyle>
          <a:p>
            <a:r>
              <a:rPr lang="en-US"/>
              <a:t>Click to edit Master title style</a:t>
            </a:r>
          </a:p>
        </p:txBody>
      </p:sp>
      <p:sp>
        <p:nvSpPr>
          <p:cNvPr id="5" name="Content Placeholder 2">
            <a:extLst>
              <a:ext uri="{FF2B5EF4-FFF2-40B4-BE49-F238E27FC236}">
                <a16:creationId xmlns:a16="http://schemas.microsoft.com/office/drawing/2014/main" id="{F2AFA5DB-FA87-AA49-8A31-AEA2FFD43FDE}"/>
              </a:ext>
            </a:extLst>
          </p:cNvPr>
          <p:cNvSpPr>
            <a:spLocks noGrp="1"/>
          </p:cNvSpPr>
          <p:nvPr>
            <p:ph idx="1"/>
          </p:nvPr>
        </p:nvSpPr>
        <p:spPr>
          <a:xfrm>
            <a:off x="515939" y="1808164"/>
            <a:ext cx="11160125" cy="4429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2600671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userDrawn="1">
  <p:cSld name="CLOSING_OD">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email">
            <a:extLst>
              <a:ext uri="{28A0092B-C50C-407E-A947-70E740481C1C}">
                <a14:useLocalDpi xmlns:a14="http://schemas.microsoft.com/office/drawing/2010/main"/>
              </a:ext>
            </a:extLst>
          </a:blip>
          <a:srcRect b="18140"/>
          <a:stretch/>
        </p:blipFill>
        <p:spPr>
          <a:xfrm>
            <a:off x="1" y="5679809"/>
            <a:ext cx="12198571" cy="1178195"/>
          </a:xfrm>
          <a:prstGeom prst="rect">
            <a:avLst/>
          </a:prstGeom>
        </p:spPr>
      </p:pic>
      <p:sp>
        <p:nvSpPr>
          <p:cNvPr id="3" name="TextBox 2"/>
          <p:cNvSpPr txBox="1"/>
          <p:nvPr userDrawn="1"/>
        </p:nvSpPr>
        <p:spPr>
          <a:xfrm>
            <a:off x="515938" y="3684236"/>
            <a:ext cx="4513263" cy="1569660"/>
          </a:xfrm>
          <a:prstGeom prst="rect">
            <a:avLst/>
          </a:prstGeom>
          <a:noFill/>
        </p:spPr>
        <p:txBody>
          <a:bodyPr wrap="square" rtlCol="0">
            <a:spAutoFit/>
          </a:bodyPr>
          <a:lstStyle/>
          <a:p>
            <a:pPr marL="0" marR="0" lvl="0" indent="0" algn="l" defTabSz="457171"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t>For more information, contact CDC</a:t>
            </a:r>
            <a:b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t>1-800-CDC-INFO (232-4636)</a:t>
            </a:r>
            <a:b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t>TTY:  1-888-232-6348    www.cdc.gov</a:t>
            </a:r>
            <a:b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b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b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t>The findings and conclusions in this report are those of the authors and do not necessarily represent the official position of the Centers for Disease Control and Prevention.</a:t>
            </a:r>
          </a:p>
        </p:txBody>
      </p:sp>
      <p:sp>
        <p:nvSpPr>
          <p:cNvPr id="2" name="Rectangle 1">
            <a:extLst>
              <a:ext uri="{FF2B5EF4-FFF2-40B4-BE49-F238E27FC236}">
                <a16:creationId xmlns:a16="http://schemas.microsoft.com/office/drawing/2014/main" id="{A0E155CA-4526-C04B-8D42-987BBDCBECA7}"/>
              </a:ext>
            </a:extLst>
          </p:cNvPr>
          <p:cNvSpPr/>
          <p:nvPr userDrawn="1"/>
        </p:nvSpPr>
        <p:spPr>
          <a:xfrm>
            <a:off x="0" y="5679805"/>
            <a:ext cx="12192000" cy="1178195"/>
          </a:xfrm>
          <a:prstGeom prst="rect">
            <a:avLst/>
          </a:prstGeom>
          <a:solidFill>
            <a:schemeClr val="dk1">
              <a:alpha val="69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dirty="0"/>
          </a:p>
        </p:txBody>
      </p:sp>
      <p:pic>
        <p:nvPicPr>
          <p:cNvPr id="6" name="Picture 5" descr="logos: United States Department of Health and Human Services (USDHHS), CDC (Centers for Disease Control and Prevention)">
            <a:extLst>
              <a:ext uri="{FF2B5EF4-FFF2-40B4-BE49-F238E27FC236}">
                <a16:creationId xmlns:a16="http://schemas.microsoft.com/office/drawing/2014/main" id="{5DA62C17-6DC5-4B4D-B995-D03A3E4826F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21995" y="5806373"/>
            <a:ext cx="1684687" cy="942771"/>
          </a:xfrm>
          <a:prstGeom prst="rect">
            <a:avLst/>
          </a:prstGeom>
        </p:spPr>
      </p:pic>
    </p:spTree>
    <p:extLst>
      <p:ext uri="{BB962C8B-B14F-4D97-AF65-F5344CB8AC3E}">
        <p14:creationId xmlns:p14="http://schemas.microsoft.com/office/powerpoint/2010/main" val="17400784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26" Type="http://schemas.openxmlformats.org/officeDocument/2006/relationships/slideLayout" Target="../slideLayouts/slideLayout39.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5" Type="http://schemas.openxmlformats.org/officeDocument/2006/relationships/slideLayout" Target="../slideLayouts/slideLayout38.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29" Type="http://schemas.openxmlformats.org/officeDocument/2006/relationships/theme" Target="../theme/theme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slideLayout" Target="../slideLayouts/slideLayout37.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28" Type="http://schemas.openxmlformats.org/officeDocument/2006/relationships/slideLayout" Target="../slideLayouts/slideLayout41.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 Id="rId27" Type="http://schemas.openxmlformats.org/officeDocument/2006/relationships/slideLayout" Target="../slideLayouts/slideLayout40.xml"/><Relationship Id="rId30" Type="http://schemas.openxmlformats.org/officeDocument/2006/relationships/image" Target="../media/image1.w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theme" Target="../theme/theme3.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7586" name="Group 2"/>
          <p:cNvGrpSpPr>
            <a:grpSpLocks/>
          </p:cNvGrpSpPr>
          <p:nvPr/>
        </p:nvGrpSpPr>
        <p:grpSpPr bwMode="auto">
          <a:xfrm>
            <a:off x="1" y="6350"/>
            <a:ext cx="12187767" cy="6851650"/>
            <a:chOff x="0" y="4"/>
            <a:chExt cx="5758" cy="4316"/>
          </a:xfrm>
        </p:grpSpPr>
        <p:sp>
          <p:nvSpPr>
            <p:cNvPr id="67587" name="Freeform 3"/>
            <p:cNvSpPr>
              <a:spLocks/>
            </p:cNvSpPr>
            <p:nvPr/>
          </p:nvSpPr>
          <p:spPr bwMode="hidden">
            <a:xfrm>
              <a:off x="558" y="1161"/>
              <a:ext cx="5200" cy="3159"/>
            </a:xfrm>
            <a:custGeom>
              <a:avLst/>
              <a:gdLst/>
              <a:ahLst/>
              <a:cxnLst>
                <a:cxn ang="0">
                  <a:pos x="0" y="3159"/>
                </a:cxn>
                <a:cxn ang="0">
                  <a:pos x="5184" y="3159"/>
                </a:cxn>
                <a:cxn ang="0">
                  <a:pos x="5184" y="0"/>
                </a:cxn>
                <a:cxn ang="0">
                  <a:pos x="0" y="0"/>
                </a:cxn>
                <a:cxn ang="0">
                  <a:pos x="0" y="3159"/>
                </a:cxn>
                <a:cxn ang="0">
                  <a:pos x="0" y="3159"/>
                </a:cxn>
              </a:cxnLst>
              <a:rect l="0" t="0" r="r" b="b"/>
              <a:pathLst>
                <a:path w="5184" h="3159">
                  <a:moveTo>
                    <a:pt x="0" y="3159"/>
                  </a:moveTo>
                  <a:lnTo>
                    <a:pt x="5184" y="3159"/>
                  </a:lnTo>
                  <a:lnTo>
                    <a:pt x="5184" y="0"/>
                  </a:lnTo>
                  <a:lnTo>
                    <a:pt x="0" y="0"/>
                  </a:lnTo>
                  <a:lnTo>
                    <a:pt x="0" y="3159"/>
                  </a:lnTo>
                  <a:lnTo>
                    <a:pt x="0" y="3159"/>
                  </a:lnTo>
                  <a:close/>
                </a:path>
              </a:pathLst>
            </a:custGeom>
            <a:gradFill rotWithShape="0">
              <a:gsLst>
                <a:gs pos="0">
                  <a:schemeClr val="bg1"/>
                </a:gs>
                <a:gs pos="100000">
                  <a:schemeClr val="bg2"/>
                </a:gs>
              </a:gsLst>
              <a:lin ang="0" scaled="1"/>
            </a:gradFill>
            <a:ln w="9525">
              <a:noFill/>
              <a:round/>
              <a:headEnd/>
              <a:tailEnd/>
            </a:ln>
          </p:spPr>
          <p:txBody>
            <a:bodyPr/>
            <a:lstStyle/>
            <a:p>
              <a:endParaRPr lang="en-US"/>
            </a:p>
          </p:txBody>
        </p:sp>
        <p:sp>
          <p:nvSpPr>
            <p:cNvPr id="67588" name="Freeform 4"/>
            <p:cNvSpPr>
              <a:spLocks/>
            </p:cNvSpPr>
            <p:nvPr/>
          </p:nvSpPr>
          <p:spPr bwMode="hidden">
            <a:xfrm>
              <a:off x="0" y="1161"/>
              <a:ext cx="558" cy="3159"/>
            </a:xfrm>
            <a:custGeom>
              <a:avLst/>
              <a:gdLst/>
              <a:ahLst/>
              <a:cxnLst>
                <a:cxn ang="0">
                  <a:pos x="0" y="0"/>
                </a:cxn>
                <a:cxn ang="0">
                  <a:pos x="0" y="3159"/>
                </a:cxn>
                <a:cxn ang="0">
                  <a:pos x="556" y="3159"/>
                </a:cxn>
                <a:cxn ang="0">
                  <a:pos x="556" y="0"/>
                </a:cxn>
                <a:cxn ang="0">
                  <a:pos x="0" y="0"/>
                </a:cxn>
                <a:cxn ang="0">
                  <a:pos x="0" y="0"/>
                </a:cxn>
              </a:cxnLst>
              <a:rect l="0" t="0" r="r" b="b"/>
              <a:pathLst>
                <a:path w="556" h="3159">
                  <a:moveTo>
                    <a:pt x="0" y="0"/>
                  </a:moveTo>
                  <a:lnTo>
                    <a:pt x="0" y="3159"/>
                  </a:lnTo>
                  <a:lnTo>
                    <a:pt x="556" y="3159"/>
                  </a:lnTo>
                  <a:lnTo>
                    <a:pt x="556" y="0"/>
                  </a:lnTo>
                  <a:lnTo>
                    <a:pt x="0" y="0"/>
                  </a:lnTo>
                  <a:lnTo>
                    <a:pt x="0" y="0"/>
                  </a:lnTo>
                  <a:close/>
                </a:path>
              </a:pathLst>
            </a:custGeom>
            <a:gradFill rotWithShape="0">
              <a:gsLst>
                <a:gs pos="0">
                  <a:schemeClr val="bg1"/>
                </a:gs>
                <a:gs pos="100000">
                  <a:schemeClr val="bg2"/>
                </a:gs>
              </a:gsLst>
              <a:lin ang="5400000" scaled="1"/>
            </a:gradFill>
            <a:ln w="9525">
              <a:noFill/>
              <a:round/>
              <a:headEnd/>
              <a:tailEnd/>
            </a:ln>
          </p:spPr>
          <p:txBody>
            <a:bodyPr/>
            <a:lstStyle/>
            <a:p>
              <a:endParaRPr lang="en-US"/>
            </a:p>
          </p:txBody>
        </p:sp>
        <p:grpSp>
          <p:nvGrpSpPr>
            <p:cNvPr id="67589" name="Group 5"/>
            <p:cNvGrpSpPr>
              <a:grpSpLocks/>
            </p:cNvGrpSpPr>
            <p:nvPr userDrawn="1"/>
          </p:nvGrpSpPr>
          <p:grpSpPr bwMode="auto">
            <a:xfrm>
              <a:off x="0" y="4"/>
              <a:ext cx="5758" cy="4316"/>
              <a:chOff x="0" y="4"/>
              <a:chExt cx="5758" cy="4316"/>
            </a:xfrm>
          </p:grpSpPr>
          <p:sp>
            <p:nvSpPr>
              <p:cNvPr id="67590" name="Freeform 6"/>
              <p:cNvSpPr>
                <a:spLocks/>
              </p:cNvSpPr>
              <p:nvPr/>
            </p:nvSpPr>
            <p:spPr bwMode="ltGray">
              <a:xfrm>
                <a:off x="552" y="4"/>
                <a:ext cx="12" cy="695"/>
              </a:xfrm>
              <a:custGeom>
                <a:avLst/>
                <a:gdLst/>
                <a:ahLst/>
                <a:cxnLst>
                  <a:cxn ang="0">
                    <a:pos x="12" y="0"/>
                  </a:cxn>
                  <a:cxn ang="0">
                    <a:pos x="0" y="0"/>
                  </a:cxn>
                  <a:cxn ang="0">
                    <a:pos x="0" y="695"/>
                  </a:cxn>
                  <a:cxn ang="0">
                    <a:pos x="12" y="695"/>
                  </a:cxn>
                  <a:cxn ang="0">
                    <a:pos x="12" y="0"/>
                  </a:cxn>
                  <a:cxn ang="0">
                    <a:pos x="12" y="0"/>
                  </a:cxn>
                </a:cxnLst>
                <a:rect l="0" t="0" r="r" b="b"/>
                <a:pathLst>
                  <a:path w="12" h="695">
                    <a:moveTo>
                      <a:pt x="12" y="0"/>
                    </a:moveTo>
                    <a:lnTo>
                      <a:pt x="0" y="0"/>
                    </a:lnTo>
                    <a:lnTo>
                      <a:pt x="0" y="695"/>
                    </a:lnTo>
                    <a:lnTo>
                      <a:pt x="12" y="695"/>
                    </a:lnTo>
                    <a:lnTo>
                      <a:pt x="12" y="0"/>
                    </a:lnTo>
                    <a:lnTo>
                      <a:pt x="12" y="0"/>
                    </a:lnTo>
                    <a:close/>
                  </a:path>
                </a:pathLst>
              </a:custGeom>
              <a:gradFill rotWithShape="0">
                <a:gsLst>
                  <a:gs pos="0">
                    <a:schemeClr val="bg1"/>
                  </a:gs>
                  <a:gs pos="100000">
                    <a:schemeClr val="bg2"/>
                  </a:gs>
                </a:gsLst>
                <a:lin ang="5400000" scaled="1"/>
              </a:gradFill>
              <a:ln w="9525">
                <a:noFill/>
                <a:round/>
                <a:headEnd/>
                <a:tailEnd/>
              </a:ln>
            </p:spPr>
            <p:txBody>
              <a:bodyPr/>
              <a:lstStyle/>
              <a:p>
                <a:endParaRPr lang="en-US"/>
              </a:p>
            </p:txBody>
          </p:sp>
          <p:sp>
            <p:nvSpPr>
              <p:cNvPr id="67591" name="Freeform 7"/>
              <p:cNvSpPr>
                <a:spLocks/>
              </p:cNvSpPr>
              <p:nvPr/>
            </p:nvSpPr>
            <p:spPr bwMode="ltGray">
              <a:xfrm>
                <a:off x="552" y="1623"/>
                <a:ext cx="12" cy="2697"/>
              </a:xfrm>
              <a:custGeom>
                <a:avLst/>
                <a:gdLst/>
                <a:ahLst/>
                <a:cxnLst>
                  <a:cxn ang="0">
                    <a:pos x="0" y="2697"/>
                  </a:cxn>
                  <a:cxn ang="0">
                    <a:pos x="12" y="2697"/>
                  </a:cxn>
                  <a:cxn ang="0">
                    <a:pos x="12" y="0"/>
                  </a:cxn>
                  <a:cxn ang="0">
                    <a:pos x="0" y="0"/>
                  </a:cxn>
                  <a:cxn ang="0">
                    <a:pos x="0" y="2697"/>
                  </a:cxn>
                  <a:cxn ang="0">
                    <a:pos x="0" y="2697"/>
                  </a:cxn>
                </a:cxnLst>
                <a:rect l="0" t="0" r="r" b="b"/>
                <a:pathLst>
                  <a:path w="12" h="2697">
                    <a:moveTo>
                      <a:pt x="0" y="2697"/>
                    </a:moveTo>
                    <a:lnTo>
                      <a:pt x="12" y="2697"/>
                    </a:lnTo>
                    <a:lnTo>
                      <a:pt x="12" y="0"/>
                    </a:lnTo>
                    <a:lnTo>
                      <a:pt x="0" y="0"/>
                    </a:lnTo>
                    <a:lnTo>
                      <a:pt x="0" y="2697"/>
                    </a:lnTo>
                    <a:lnTo>
                      <a:pt x="0" y="2697"/>
                    </a:lnTo>
                    <a:close/>
                  </a:path>
                </a:pathLst>
              </a:custGeom>
              <a:gradFill rotWithShape="0">
                <a:gsLst>
                  <a:gs pos="0">
                    <a:schemeClr val="bg2"/>
                  </a:gs>
                  <a:gs pos="100000">
                    <a:schemeClr val="bg1"/>
                  </a:gs>
                </a:gsLst>
                <a:lin ang="5400000" scaled="1"/>
              </a:gradFill>
              <a:ln w="9525">
                <a:noFill/>
                <a:round/>
                <a:headEnd/>
                <a:tailEnd/>
              </a:ln>
            </p:spPr>
            <p:txBody>
              <a:bodyPr/>
              <a:lstStyle/>
              <a:p>
                <a:endParaRPr lang="en-US"/>
              </a:p>
            </p:txBody>
          </p:sp>
          <p:sp>
            <p:nvSpPr>
              <p:cNvPr id="67592" name="Freeform 8"/>
              <p:cNvSpPr>
                <a:spLocks/>
              </p:cNvSpPr>
              <p:nvPr/>
            </p:nvSpPr>
            <p:spPr bwMode="ltGray">
              <a:xfrm>
                <a:off x="1019" y="1155"/>
                <a:ext cx="4739" cy="12"/>
              </a:xfrm>
              <a:custGeom>
                <a:avLst/>
                <a:gdLst/>
                <a:ahLst/>
                <a:cxnLst>
                  <a:cxn ang="0">
                    <a:pos x="4724" y="0"/>
                  </a:cxn>
                  <a:cxn ang="0">
                    <a:pos x="0" y="0"/>
                  </a:cxn>
                  <a:cxn ang="0">
                    <a:pos x="0" y="12"/>
                  </a:cxn>
                  <a:cxn ang="0">
                    <a:pos x="4724" y="12"/>
                  </a:cxn>
                  <a:cxn ang="0">
                    <a:pos x="4724" y="0"/>
                  </a:cxn>
                  <a:cxn ang="0">
                    <a:pos x="4724" y="0"/>
                  </a:cxn>
                </a:cxnLst>
                <a:rect l="0" t="0" r="r" b="b"/>
                <a:pathLst>
                  <a:path w="4724" h="12">
                    <a:moveTo>
                      <a:pt x="4724" y="0"/>
                    </a:moveTo>
                    <a:lnTo>
                      <a:pt x="0" y="0"/>
                    </a:lnTo>
                    <a:lnTo>
                      <a:pt x="0" y="12"/>
                    </a:lnTo>
                    <a:lnTo>
                      <a:pt x="4724" y="12"/>
                    </a:lnTo>
                    <a:lnTo>
                      <a:pt x="4724" y="0"/>
                    </a:lnTo>
                    <a:lnTo>
                      <a:pt x="4724" y="0"/>
                    </a:lnTo>
                    <a:close/>
                  </a:path>
                </a:pathLst>
              </a:custGeom>
              <a:gradFill rotWithShape="0">
                <a:gsLst>
                  <a:gs pos="0">
                    <a:schemeClr val="bg2"/>
                  </a:gs>
                  <a:gs pos="100000">
                    <a:schemeClr val="bg1"/>
                  </a:gs>
                </a:gsLst>
                <a:lin ang="0" scaled="1"/>
              </a:gradFill>
              <a:ln w="9525">
                <a:noFill/>
                <a:round/>
                <a:headEnd/>
                <a:tailEnd/>
              </a:ln>
            </p:spPr>
            <p:txBody>
              <a:bodyPr/>
              <a:lstStyle/>
              <a:p>
                <a:endParaRPr lang="en-US"/>
              </a:p>
            </p:txBody>
          </p:sp>
          <p:sp>
            <p:nvSpPr>
              <p:cNvPr id="67593" name="Freeform 9"/>
              <p:cNvSpPr>
                <a:spLocks/>
              </p:cNvSpPr>
              <p:nvPr/>
            </p:nvSpPr>
            <p:spPr bwMode="ltGray">
              <a:xfrm>
                <a:off x="552" y="1371"/>
                <a:ext cx="12" cy="252"/>
              </a:xfrm>
              <a:custGeom>
                <a:avLst/>
                <a:gdLst/>
                <a:ahLst/>
                <a:cxnLst>
                  <a:cxn ang="0">
                    <a:pos x="0" y="252"/>
                  </a:cxn>
                  <a:cxn ang="0">
                    <a:pos x="12" y="252"/>
                  </a:cxn>
                  <a:cxn ang="0">
                    <a:pos x="12" y="0"/>
                  </a:cxn>
                  <a:cxn ang="0">
                    <a:pos x="0" y="0"/>
                  </a:cxn>
                  <a:cxn ang="0">
                    <a:pos x="0" y="252"/>
                  </a:cxn>
                  <a:cxn ang="0">
                    <a:pos x="0" y="252"/>
                  </a:cxn>
                </a:cxnLst>
                <a:rect l="0" t="0" r="r" b="b"/>
                <a:pathLst>
                  <a:path w="12" h="252">
                    <a:moveTo>
                      <a:pt x="0" y="252"/>
                    </a:moveTo>
                    <a:lnTo>
                      <a:pt x="12" y="252"/>
                    </a:lnTo>
                    <a:lnTo>
                      <a:pt x="12" y="0"/>
                    </a:lnTo>
                    <a:lnTo>
                      <a:pt x="0" y="0"/>
                    </a:lnTo>
                    <a:lnTo>
                      <a:pt x="0" y="252"/>
                    </a:lnTo>
                    <a:lnTo>
                      <a:pt x="0" y="252"/>
                    </a:lnTo>
                    <a:close/>
                  </a:path>
                </a:pathLst>
              </a:custGeom>
              <a:gradFill rotWithShape="0">
                <a:gsLst>
                  <a:gs pos="0">
                    <a:schemeClr val="accent2"/>
                  </a:gs>
                  <a:gs pos="100000">
                    <a:schemeClr val="bg2"/>
                  </a:gs>
                </a:gsLst>
                <a:lin ang="5400000" scaled="1"/>
              </a:gradFill>
              <a:ln w="9525">
                <a:noFill/>
                <a:round/>
                <a:headEnd/>
                <a:tailEnd/>
              </a:ln>
            </p:spPr>
            <p:txBody>
              <a:bodyPr/>
              <a:lstStyle/>
              <a:p>
                <a:endParaRPr lang="en-US"/>
              </a:p>
            </p:txBody>
          </p:sp>
          <p:sp>
            <p:nvSpPr>
              <p:cNvPr id="67594" name="Freeform 10"/>
              <p:cNvSpPr>
                <a:spLocks/>
              </p:cNvSpPr>
              <p:nvPr/>
            </p:nvSpPr>
            <p:spPr bwMode="ltGray">
              <a:xfrm>
                <a:off x="552" y="699"/>
                <a:ext cx="12" cy="252"/>
              </a:xfrm>
              <a:custGeom>
                <a:avLst/>
                <a:gdLst/>
                <a:ahLst/>
                <a:cxnLst>
                  <a:cxn ang="0">
                    <a:pos x="12" y="0"/>
                  </a:cxn>
                  <a:cxn ang="0">
                    <a:pos x="0" y="0"/>
                  </a:cxn>
                  <a:cxn ang="0">
                    <a:pos x="0" y="252"/>
                  </a:cxn>
                  <a:cxn ang="0">
                    <a:pos x="12" y="252"/>
                  </a:cxn>
                  <a:cxn ang="0">
                    <a:pos x="12" y="0"/>
                  </a:cxn>
                  <a:cxn ang="0">
                    <a:pos x="12" y="0"/>
                  </a:cxn>
                </a:cxnLst>
                <a:rect l="0" t="0" r="r" b="b"/>
                <a:pathLst>
                  <a:path w="12" h="252">
                    <a:moveTo>
                      <a:pt x="12" y="0"/>
                    </a:moveTo>
                    <a:lnTo>
                      <a:pt x="0" y="0"/>
                    </a:lnTo>
                    <a:lnTo>
                      <a:pt x="0" y="252"/>
                    </a:lnTo>
                    <a:lnTo>
                      <a:pt x="12" y="252"/>
                    </a:lnTo>
                    <a:lnTo>
                      <a:pt x="12" y="0"/>
                    </a:lnTo>
                    <a:lnTo>
                      <a:pt x="12" y="0"/>
                    </a:lnTo>
                    <a:close/>
                  </a:path>
                </a:pathLst>
              </a:custGeom>
              <a:gradFill rotWithShape="0">
                <a:gsLst>
                  <a:gs pos="0">
                    <a:schemeClr val="bg2"/>
                  </a:gs>
                  <a:gs pos="100000">
                    <a:schemeClr val="accent2"/>
                  </a:gs>
                </a:gsLst>
                <a:lin ang="5400000" scaled="1"/>
              </a:gradFill>
              <a:ln w="9525">
                <a:noFill/>
                <a:round/>
                <a:headEnd/>
                <a:tailEnd/>
              </a:ln>
            </p:spPr>
            <p:txBody>
              <a:bodyPr/>
              <a:lstStyle/>
              <a:p>
                <a:endParaRPr lang="en-US"/>
              </a:p>
            </p:txBody>
          </p:sp>
          <p:sp>
            <p:nvSpPr>
              <p:cNvPr id="67595" name="Freeform 11"/>
              <p:cNvSpPr>
                <a:spLocks/>
              </p:cNvSpPr>
              <p:nvPr/>
            </p:nvSpPr>
            <p:spPr bwMode="ltGray">
              <a:xfrm>
                <a:off x="552" y="951"/>
                <a:ext cx="12" cy="420"/>
              </a:xfrm>
              <a:custGeom>
                <a:avLst/>
                <a:gdLst/>
                <a:ahLst/>
                <a:cxnLst>
                  <a:cxn ang="0">
                    <a:pos x="0" y="0"/>
                  </a:cxn>
                  <a:cxn ang="0">
                    <a:pos x="0" y="420"/>
                  </a:cxn>
                  <a:cxn ang="0">
                    <a:pos x="12" y="420"/>
                  </a:cxn>
                  <a:cxn ang="0">
                    <a:pos x="12" y="0"/>
                  </a:cxn>
                  <a:cxn ang="0">
                    <a:pos x="0" y="0"/>
                  </a:cxn>
                  <a:cxn ang="0">
                    <a:pos x="0" y="0"/>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w="9525">
                <a:noFill/>
                <a:round/>
                <a:headEnd/>
                <a:tailEnd/>
              </a:ln>
            </p:spPr>
            <p:txBody>
              <a:bodyPr/>
              <a:lstStyle/>
              <a:p>
                <a:endParaRPr lang="en-US"/>
              </a:p>
            </p:txBody>
          </p:sp>
          <p:sp>
            <p:nvSpPr>
              <p:cNvPr id="67596" name="Freeform 12"/>
              <p:cNvSpPr>
                <a:spLocks/>
              </p:cNvSpPr>
              <p:nvPr/>
            </p:nvSpPr>
            <p:spPr bwMode="ltGray">
              <a:xfrm>
                <a:off x="0" y="1155"/>
                <a:ext cx="351" cy="12"/>
              </a:xfrm>
              <a:custGeom>
                <a:avLst/>
                <a:gdLst/>
                <a:ahLst/>
                <a:cxnLst>
                  <a:cxn ang="0">
                    <a:pos x="0" y="0"/>
                  </a:cxn>
                  <a:cxn ang="0">
                    <a:pos x="0" y="12"/>
                  </a:cxn>
                  <a:cxn ang="0">
                    <a:pos x="251" y="12"/>
                  </a:cxn>
                  <a:cxn ang="0">
                    <a:pos x="251" y="0"/>
                  </a:cxn>
                  <a:cxn ang="0">
                    <a:pos x="0" y="0"/>
                  </a:cxn>
                  <a:cxn ang="0">
                    <a:pos x="0" y="0"/>
                  </a:cxn>
                </a:cxnLst>
                <a:rect l="0" t="0" r="r" b="b"/>
                <a:pathLst>
                  <a:path w="251" h="12">
                    <a:moveTo>
                      <a:pt x="0" y="0"/>
                    </a:moveTo>
                    <a:lnTo>
                      <a:pt x="0" y="12"/>
                    </a:lnTo>
                    <a:lnTo>
                      <a:pt x="251" y="12"/>
                    </a:lnTo>
                    <a:lnTo>
                      <a:pt x="251" y="0"/>
                    </a:lnTo>
                    <a:lnTo>
                      <a:pt x="0" y="0"/>
                    </a:lnTo>
                    <a:lnTo>
                      <a:pt x="0" y="0"/>
                    </a:lnTo>
                    <a:close/>
                  </a:path>
                </a:pathLst>
              </a:custGeom>
              <a:gradFill rotWithShape="0">
                <a:gsLst>
                  <a:gs pos="0">
                    <a:schemeClr val="bg2"/>
                  </a:gs>
                  <a:gs pos="100000">
                    <a:schemeClr val="accent2"/>
                  </a:gs>
                </a:gsLst>
                <a:lin ang="0" scaled="1"/>
              </a:gradFill>
              <a:ln w="9525">
                <a:noFill/>
                <a:round/>
                <a:headEnd/>
                <a:tailEnd/>
              </a:ln>
            </p:spPr>
            <p:txBody>
              <a:bodyPr/>
              <a:lstStyle/>
              <a:p>
                <a:endParaRPr lang="en-US"/>
              </a:p>
            </p:txBody>
          </p:sp>
          <p:sp>
            <p:nvSpPr>
              <p:cNvPr id="67597" name="Freeform 13"/>
              <p:cNvSpPr>
                <a:spLocks/>
              </p:cNvSpPr>
              <p:nvPr/>
            </p:nvSpPr>
            <p:spPr bwMode="ltGray">
              <a:xfrm>
                <a:off x="767" y="1155"/>
                <a:ext cx="252" cy="12"/>
              </a:xfrm>
              <a:custGeom>
                <a:avLst/>
                <a:gdLst/>
                <a:ahLst/>
                <a:cxnLst>
                  <a:cxn ang="0">
                    <a:pos x="251" y="0"/>
                  </a:cxn>
                  <a:cxn ang="0">
                    <a:pos x="0" y="0"/>
                  </a:cxn>
                  <a:cxn ang="0">
                    <a:pos x="0" y="12"/>
                  </a:cxn>
                  <a:cxn ang="0">
                    <a:pos x="251" y="12"/>
                  </a:cxn>
                  <a:cxn ang="0">
                    <a:pos x="251" y="0"/>
                  </a:cxn>
                  <a:cxn ang="0">
                    <a:pos x="251" y="0"/>
                  </a:cxn>
                </a:cxnLst>
                <a:rect l="0" t="0" r="r" b="b"/>
                <a:pathLst>
                  <a:path w="251" h="12">
                    <a:moveTo>
                      <a:pt x="251" y="0"/>
                    </a:moveTo>
                    <a:lnTo>
                      <a:pt x="0" y="0"/>
                    </a:lnTo>
                    <a:lnTo>
                      <a:pt x="0" y="12"/>
                    </a:lnTo>
                    <a:lnTo>
                      <a:pt x="251" y="12"/>
                    </a:lnTo>
                    <a:lnTo>
                      <a:pt x="251" y="0"/>
                    </a:lnTo>
                    <a:lnTo>
                      <a:pt x="251" y="0"/>
                    </a:lnTo>
                    <a:close/>
                  </a:path>
                </a:pathLst>
              </a:custGeom>
              <a:gradFill rotWithShape="0">
                <a:gsLst>
                  <a:gs pos="0">
                    <a:schemeClr val="accent2"/>
                  </a:gs>
                  <a:gs pos="100000">
                    <a:schemeClr val="bg2"/>
                  </a:gs>
                </a:gsLst>
                <a:lin ang="0" scaled="1"/>
              </a:gradFill>
              <a:ln w="9525">
                <a:noFill/>
                <a:round/>
                <a:headEnd/>
                <a:tailEnd/>
              </a:ln>
            </p:spPr>
            <p:txBody>
              <a:bodyPr/>
              <a:lstStyle/>
              <a:p>
                <a:endParaRPr lang="en-US"/>
              </a:p>
            </p:txBody>
          </p:sp>
          <p:sp>
            <p:nvSpPr>
              <p:cNvPr id="67598" name="Freeform 14"/>
              <p:cNvSpPr>
                <a:spLocks/>
              </p:cNvSpPr>
              <p:nvPr/>
            </p:nvSpPr>
            <p:spPr bwMode="ltGray">
              <a:xfrm>
                <a:off x="348" y="1155"/>
                <a:ext cx="419" cy="12"/>
              </a:xfrm>
              <a:custGeom>
                <a:avLst/>
                <a:gdLst/>
                <a:ahLst/>
                <a:cxnLst>
                  <a:cxn ang="0">
                    <a:pos x="0" y="0"/>
                  </a:cxn>
                  <a:cxn ang="0">
                    <a:pos x="0" y="12"/>
                  </a:cxn>
                  <a:cxn ang="0">
                    <a:pos x="418" y="12"/>
                  </a:cxn>
                  <a:cxn ang="0">
                    <a:pos x="418" y="0"/>
                  </a:cxn>
                  <a:cxn ang="0">
                    <a:pos x="0" y="0"/>
                  </a:cxn>
                  <a:cxn ang="0">
                    <a:pos x="0" y="0"/>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w="9525">
                <a:noFill/>
                <a:round/>
                <a:headEnd/>
                <a:tailEnd/>
              </a:ln>
            </p:spPr>
            <p:txBody>
              <a:bodyPr/>
              <a:lstStyle/>
              <a:p>
                <a:endParaRPr lang="en-US"/>
              </a:p>
            </p:txBody>
          </p:sp>
        </p:grpSp>
      </p:grpSp>
      <p:sp>
        <p:nvSpPr>
          <p:cNvPr id="67599" name="Rectangle 15"/>
          <p:cNvSpPr>
            <a:spLocks noGrp="1" noChangeArrowheads="1"/>
          </p:cNvSpPr>
          <p:nvPr>
            <p:ph type="title"/>
          </p:nvPr>
        </p:nvSpPr>
        <p:spPr bwMode="auto">
          <a:xfrm>
            <a:off x="1422400" y="304802"/>
            <a:ext cx="10058400" cy="14319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7600" name="Rectangle 16"/>
          <p:cNvSpPr>
            <a:spLocks noGrp="1" noChangeArrowheads="1"/>
          </p:cNvSpPr>
          <p:nvPr>
            <p:ph type="body" idx="1"/>
          </p:nvPr>
        </p:nvSpPr>
        <p:spPr bwMode="auto">
          <a:xfrm>
            <a:off x="1422400" y="1981200"/>
            <a:ext cx="10058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7601" name="Rectangle 17"/>
          <p:cNvSpPr>
            <a:spLocks noGrp="1" noChangeArrowheads="1"/>
          </p:cNvSpPr>
          <p:nvPr>
            <p:ph type="dt" sz="half" idx="2"/>
          </p:nvPr>
        </p:nvSpPr>
        <p:spPr bwMode="auto">
          <a:xfrm>
            <a:off x="1422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defRPr>
            </a:lvl1pPr>
          </a:lstStyle>
          <a:p>
            <a:endParaRPr lang="en-US"/>
          </a:p>
        </p:txBody>
      </p:sp>
      <p:sp>
        <p:nvSpPr>
          <p:cNvPr id="67602" name="Rectangle 18"/>
          <p:cNvSpPr>
            <a:spLocks noGrp="1" noChangeArrowheads="1"/>
          </p:cNvSpPr>
          <p:nvPr>
            <p:ph type="ftr" sz="quarter" idx="3"/>
          </p:nvPr>
        </p:nvSpPr>
        <p:spPr bwMode="auto">
          <a:xfrm>
            <a:off x="45720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defRPr>
            </a:lvl1pPr>
          </a:lstStyle>
          <a:p>
            <a:endParaRPr lang="en-US"/>
          </a:p>
        </p:txBody>
      </p:sp>
      <p:sp>
        <p:nvSpPr>
          <p:cNvPr id="67603" name="Rectangle 19"/>
          <p:cNvSpPr>
            <a:spLocks noGrp="1" noChangeArrowheads="1"/>
          </p:cNvSpPr>
          <p:nvPr>
            <p:ph type="sldNum" sz="quarter" idx="4"/>
          </p:nvPr>
        </p:nvSpPr>
        <p:spPr bwMode="auto">
          <a:xfrm>
            <a:off x="89408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defRPr>
            </a:lvl1pPr>
          </a:lstStyle>
          <a:p>
            <a:fld id="{B5C49257-3B8C-43D4-A307-69973178758F}"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Lst>
  <p:txStyles>
    <p:titleStyle>
      <a:lvl1pPr algn="l" rtl="0" fontAlgn="base">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2pPr>
      <a:lvl3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3pPr>
      <a:lvl4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4pPr>
      <a:lvl5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9pPr>
    </p:titleStyle>
    <p:bodyStyle>
      <a:lvl1pPr marL="342900" indent="-342900" algn="l" rtl="0" fontAlgn="base">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612915" y="1868561"/>
            <a:ext cx="10850220" cy="3909393"/>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Slide Number Placeholder 6"/>
          <p:cNvSpPr>
            <a:spLocks noGrp="1"/>
          </p:cNvSpPr>
          <p:nvPr>
            <p:ph type="sldNum" sz="quarter" idx="4"/>
          </p:nvPr>
        </p:nvSpPr>
        <p:spPr>
          <a:xfrm>
            <a:off x="362810" y="6453510"/>
            <a:ext cx="328081" cy="155233"/>
          </a:xfrm>
          <a:prstGeom prst="rect">
            <a:avLst/>
          </a:prstGeom>
        </p:spPr>
        <p:txBody>
          <a:bodyPr vert="horz" wrap="square" lIns="0" tIns="0" rIns="0" bIns="0" rtlCol="0" anchor="b" anchorCtr="0"/>
          <a:lstStyle>
            <a:lvl1pPr algn="l">
              <a:defRPr sz="933" i="0">
                <a:solidFill>
                  <a:schemeClr val="tx1"/>
                </a:solidFill>
                <a:latin typeface="Arial" pitchFamily="34" charset="0"/>
                <a:cs typeface="Arial" pitchFamily="34" charset="0"/>
              </a:defRPr>
            </a:lvl1pPr>
          </a:lstStyle>
          <a:p>
            <a:fld id="{7BCC8D0D-EAEC-449D-9161-023DFF90F2E2}" type="slidenum">
              <a:rPr lang="en-US" smtClean="0"/>
              <a:pPr/>
              <a:t>‹#›</a:t>
            </a:fld>
            <a:endParaRPr lang="en-US" dirty="0"/>
          </a:p>
        </p:txBody>
      </p:sp>
      <p:cxnSp>
        <p:nvCxnSpPr>
          <p:cNvPr id="36" name="Straight Connector 35"/>
          <p:cNvCxnSpPr/>
          <p:nvPr userDrawn="1"/>
        </p:nvCxnSpPr>
        <p:spPr>
          <a:xfrm>
            <a:off x="486837" y="6250080"/>
            <a:ext cx="11218335" cy="0"/>
          </a:xfrm>
          <a:prstGeom prst="line">
            <a:avLst/>
          </a:prstGeom>
          <a:noFill/>
          <a:ln w="3175" cap="flat">
            <a:solidFill>
              <a:srgbClr val="052049"/>
            </a:solidFill>
            <a:prstDash val="solid"/>
            <a:miter lim="800000"/>
            <a:headEnd/>
            <a:tailEnd/>
          </a:ln>
          <a:extLst>
            <a:ext uri="{909E8E84-426E-40DD-AFC4-6F175D3DCCD1}">
              <a14:hiddenFill xmlns:a14="http://schemas.microsoft.com/office/drawing/2010/main">
                <a:noFill/>
              </a14:hiddenFill>
            </a:ext>
          </a:extLst>
        </p:spPr>
      </p:cxnSp>
      <p:cxnSp>
        <p:nvCxnSpPr>
          <p:cNvPr id="9" name="Straight Connector 8"/>
          <p:cNvCxnSpPr/>
          <p:nvPr userDrawn="1"/>
        </p:nvCxnSpPr>
        <p:spPr>
          <a:xfrm>
            <a:off x="370417" y="6250080"/>
            <a:ext cx="11460480" cy="0"/>
          </a:xfrm>
          <a:prstGeom prst="line">
            <a:avLst/>
          </a:prstGeom>
          <a:noFill/>
          <a:ln w="3175" cap="flat">
            <a:solidFill>
              <a:srgbClr val="052049"/>
            </a:solidFill>
            <a:prstDash val="solid"/>
            <a:miter lim="800000"/>
            <a:headEnd/>
            <a:tailEnd/>
          </a:ln>
          <a:extLst>
            <a:ext uri="{909E8E84-426E-40DD-AFC4-6F175D3DCCD1}">
              <a14:hiddenFill xmlns:a14="http://schemas.microsoft.com/office/drawing/2010/main">
                <a:noFill/>
              </a14:hiddenFill>
            </a:ext>
          </a:extLst>
        </p:spPr>
      </p:cxnSp>
      <p:pic>
        <p:nvPicPr>
          <p:cNvPr id="5" name="Picture 4">
            <a:extLst>
              <a:ext uri="{FF2B5EF4-FFF2-40B4-BE49-F238E27FC236}">
                <a16:creationId xmlns:a16="http://schemas.microsoft.com/office/drawing/2014/main" id="{90E3D883-D455-1646-B061-DC31439EF7F0}"/>
              </a:ext>
            </a:extLst>
          </p:cNvPr>
          <p:cNvPicPr>
            <a:picLocks noChangeAspect="1"/>
          </p:cNvPicPr>
          <p:nvPr userDrawn="1"/>
        </p:nvPicPr>
        <p:blipFill>
          <a:blip r:embed="rId30"/>
          <a:stretch>
            <a:fillRect/>
          </a:stretch>
        </p:blipFill>
        <p:spPr>
          <a:xfrm>
            <a:off x="11192936" y="6405040"/>
            <a:ext cx="635001" cy="305153"/>
          </a:xfrm>
          <a:prstGeom prst="rect">
            <a:avLst/>
          </a:prstGeom>
        </p:spPr>
      </p:pic>
    </p:spTree>
    <p:extLst>
      <p:ext uri="{BB962C8B-B14F-4D97-AF65-F5344CB8AC3E}">
        <p14:creationId xmlns:p14="http://schemas.microsoft.com/office/powerpoint/2010/main" val="3250902124"/>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13" r:id="rId23"/>
    <p:sldLayoutId id="2147483714" r:id="rId24"/>
    <p:sldLayoutId id="2147483715" r:id="rId25"/>
    <p:sldLayoutId id="2147483716" r:id="rId26"/>
    <p:sldLayoutId id="2147483717" r:id="rId27"/>
    <p:sldLayoutId id="2147483718" r:id="rId28"/>
  </p:sldLayoutIdLst>
  <p:transition>
    <p:fade/>
  </p:transition>
  <p:hf hdr="0"/>
  <p:txStyles>
    <p:titleStyle>
      <a:lvl1pPr algn="l" defTabSz="1219139" rtl="0" eaLnBrk="1" latinLnBrk="0" hangingPunct="1">
        <a:lnSpc>
          <a:spcPct val="85000"/>
        </a:lnSpc>
        <a:spcBef>
          <a:spcPct val="0"/>
        </a:spcBef>
        <a:buNone/>
        <a:defRPr lang="en-US" sz="3733" b="0" kern="1200" cap="none" spc="0" baseline="0" dirty="0" smtClean="0">
          <a:solidFill>
            <a:schemeClr val="tx1"/>
          </a:solidFill>
          <a:latin typeface="+mj-lt"/>
          <a:ea typeface="+mj-ea"/>
          <a:cs typeface="Arial" pitchFamily="34" charset="0"/>
        </a:defRPr>
      </a:lvl1pPr>
    </p:titleStyle>
    <p:bodyStyle>
      <a:lvl1pPr marL="393679" indent="-393679" algn="l" defTabSz="853397" rtl="0" eaLnBrk="1" latinLnBrk="0" hangingPunct="1">
        <a:lnSpc>
          <a:spcPct val="100000"/>
        </a:lnSpc>
        <a:spcBef>
          <a:spcPts val="0"/>
        </a:spcBef>
        <a:spcAft>
          <a:spcPts val="1333"/>
        </a:spcAft>
        <a:buClr>
          <a:schemeClr val="accent1"/>
        </a:buClr>
        <a:buSzPct val="80000"/>
        <a:buFont typeface="Wingdings" charset="2"/>
        <a:buChar char="§"/>
        <a:tabLst/>
        <a:defRPr lang="en-US" sz="2933" b="0" kern="1200" dirty="0" smtClean="0">
          <a:solidFill>
            <a:schemeClr val="tx1"/>
          </a:solidFill>
          <a:latin typeface="+mn-lt"/>
          <a:ea typeface="+mn-ea"/>
          <a:cs typeface="+mn-cs"/>
        </a:defRPr>
      </a:lvl1pPr>
      <a:lvl2pPr marL="772546" indent="-378865" algn="l" defTabSz="853397" rtl="0" eaLnBrk="1" latinLnBrk="0" hangingPunct="1">
        <a:lnSpc>
          <a:spcPct val="100000"/>
        </a:lnSpc>
        <a:spcBef>
          <a:spcPts val="0"/>
        </a:spcBef>
        <a:spcAft>
          <a:spcPts val="1333"/>
        </a:spcAft>
        <a:buClr>
          <a:schemeClr val="accent5">
            <a:lumMod val="50000"/>
          </a:schemeClr>
        </a:buClr>
        <a:buSzPct val="100000"/>
        <a:buFont typeface=".AppleSystemUIFont" charset="0"/>
        <a:buChar char="-"/>
        <a:tabLst/>
        <a:defRPr lang="en-US" sz="2667" b="0" kern="1200" dirty="0" smtClean="0">
          <a:solidFill>
            <a:schemeClr val="tx1"/>
          </a:solidFill>
          <a:latin typeface="+mn-lt"/>
          <a:ea typeface="+mn-ea"/>
          <a:cs typeface="+mn-cs"/>
        </a:defRPr>
      </a:lvl2pPr>
      <a:lvl3pPr marL="1075214" indent="-302670" algn="l" defTabSz="853397" rtl="0" eaLnBrk="1" latinLnBrk="0" hangingPunct="1">
        <a:lnSpc>
          <a:spcPct val="100000"/>
        </a:lnSpc>
        <a:spcBef>
          <a:spcPts val="0"/>
        </a:spcBef>
        <a:spcAft>
          <a:spcPts val="1333"/>
        </a:spcAft>
        <a:buClr>
          <a:schemeClr val="accent1"/>
        </a:buClr>
        <a:buSzPct val="80000"/>
        <a:buFont typeface="Wingdings" charset="2"/>
        <a:buChar char="§"/>
        <a:tabLst/>
        <a:defRPr lang="en-US" sz="2400" b="0" kern="1200" dirty="0" smtClean="0">
          <a:solidFill>
            <a:schemeClr val="tx1"/>
          </a:solidFill>
          <a:latin typeface="+mn-lt"/>
          <a:ea typeface="+mn-ea"/>
          <a:cs typeface="+mn-cs"/>
        </a:defRPr>
      </a:lvl3pPr>
      <a:lvl4pPr marL="1371531" indent="-296319" algn="l" defTabSz="853397" rtl="0" eaLnBrk="1" latinLnBrk="0" hangingPunct="1">
        <a:lnSpc>
          <a:spcPct val="100000"/>
        </a:lnSpc>
        <a:spcBef>
          <a:spcPts val="0"/>
        </a:spcBef>
        <a:spcAft>
          <a:spcPts val="1333"/>
        </a:spcAft>
        <a:buClr>
          <a:schemeClr val="accent5">
            <a:lumMod val="50000"/>
          </a:schemeClr>
        </a:buClr>
        <a:buSzPct val="100000"/>
        <a:buFont typeface=".AppleSystemUIFont" charset="0"/>
        <a:buChar char="-"/>
        <a:tabLst/>
        <a:defRPr lang="en-US" sz="2133" b="0" kern="1200" dirty="0" smtClean="0">
          <a:solidFill>
            <a:schemeClr val="tx1"/>
          </a:solidFill>
          <a:latin typeface="+mn-lt"/>
          <a:ea typeface="+mn-ea"/>
          <a:cs typeface="+mn-cs"/>
        </a:defRPr>
      </a:lvl4pPr>
      <a:lvl5pPr marL="1750396" indent="-302670" algn="l" defTabSz="853397" rtl="0" eaLnBrk="1" latinLnBrk="0" hangingPunct="1">
        <a:lnSpc>
          <a:spcPct val="100000"/>
        </a:lnSpc>
        <a:spcBef>
          <a:spcPts val="0"/>
        </a:spcBef>
        <a:spcAft>
          <a:spcPts val="1333"/>
        </a:spcAft>
        <a:buClr>
          <a:schemeClr val="accent1"/>
        </a:buClr>
        <a:buSzPct val="80000"/>
        <a:buFont typeface="Wingdings" charset="2"/>
        <a:buChar char="§"/>
        <a:defRPr lang="en-US" sz="1867" b="0" kern="1200" dirty="0">
          <a:solidFill>
            <a:schemeClr val="tx1"/>
          </a:solidFill>
          <a:latin typeface="+mn-lt"/>
          <a:ea typeface="+mn-ea"/>
          <a:cs typeface="+mn-cs"/>
        </a:defRPr>
      </a:lvl5pPr>
      <a:lvl6pPr marL="3352632" indent="-304784" algn="l" defTabSz="1219139"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39"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1" indent="-304784" algn="l" defTabSz="1219139"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39"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39" rtl="0" eaLnBrk="1" latinLnBrk="0" hangingPunct="1">
        <a:defRPr sz="2400" kern="1200">
          <a:solidFill>
            <a:schemeClr val="tx1"/>
          </a:solidFill>
          <a:latin typeface="+mn-lt"/>
          <a:ea typeface="+mn-ea"/>
          <a:cs typeface="+mn-cs"/>
        </a:defRPr>
      </a:lvl1pPr>
      <a:lvl2pPr marL="609570" algn="l" defTabSz="1219139" rtl="0" eaLnBrk="1" latinLnBrk="0" hangingPunct="1">
        <a:defRPr sz="2400" kern="1200">
          <a:solidFill>
            <a:schemeClr val="tx1"/>
          </a:solidFill>
          <a:latin typeface="+mn-lt"/>
          <a:ea typeface="+mn-ea"/>
          <a:cs typeface="+mn-cs"/>
        </a:defRPr>
      </a:lvl2pPr>
      <a:lvl3pPr marL="1219139" algn="l" defTabSz="1219139" rtl="0" eaLnBrk="1" latinLnBrk="0" hangingPunct="1">
        <a:defRPr sz="2400" kern="1200">
          <a:solidFill>
            <a:schemeClr val="tx1"/>
          </a:solidFill>
          <a:latin typeface="+mn-lt"/>
          <a:ea typeface="+mn-ea"/>
          <a:cs typeface="+mn-cs"/>
        </a:defRPr>
      </a:lvl3pPr>
      <a:lvl4pPr marL="1828709" algn="l" defTabSz="1219139" rtl="0" eaLnBrk="1" latinLnBrk="0" hangingPunct="1">
        <a:defRPr sz="2400" kern="1200">
          <a:solidFill>
            <a:schemeClr val="tx1"/>
          </a:solidFill>
          <a:latin typeface="+mn-lt"/>
          <a:ea typeface="+mn-ea"/>
          <a:cs typeface="+mn-cs"/>
        </a:defRPr>
      </a:lvl4pPr>
      <a:lvl5pPr marL="2438278" algn="l" defTabSz="1219139" rtl="0" eaLnBrk="1" latinLnBrk="0" hangingPunct="1">
        <a:defRPr sz="2400" kern="1200">
          <a:solidFill>
            <a:schemeClr val="tx1"/>
          </a:solidFill>
          <a:latin typeface="+mn-lt"/>
          <a:ea typeface="+mn-ea"/>
          <a:cs typeface="+mn-cs"/>
        </a:defRPr>
      </a:lvl5pPr>
      <a:lvl6pPr marL="3047848" algn="l" defTabSz="1219139" rtl="0" eaLnBrk="1" latinLnBrk="0" hangingPunct="1">
        <a:defRPr sz="2400" kern="1200">
          <a:solidFill>
            <a:schemeClr val="tx1"/>
          </a:solidFill>
          <a:latin typeface="+mn-lt"/>
          <a:ea typeface="+mn-ea"/>
          <a:cs typeface="+mn-cs"/>
        </a:defRPr>
      </a:lvl6pPr>
      <a:lvl7pPr marL="3657417" algn="l" defTabSz="1219139" rtl="0" eaLnBrk="1" latinLnBrk="0" hangingPunct="1">
        <a:defRPr sz="2400" kern="1200">
          <a:solidFill>
            <a:schemeClr val="tx1"/>
          </a:solidFill>
          <a:latin typeface="+mn-lt"/>
          <a:ea typeface="+mn-ea"/>
          <a:cs typeface="+mn-cs"/>
        </a:defRPr>
      </a:lvl7pPr>
      <a:lvl8pPr marL="4266987" algn="l" defTabSz="1219139" rtl="0" eaLnBrk="1" latinLnBrk="0" hangingPunct="1">
        <a:defRPr sz="2400" kern="1200">
          <a:solidFill>
            <a:schemeClr val="tx1"/>
          </a:solidFill>
          <a:latin typeface="+mn-lt"/>
          <a:ea typeface="+mn-ea"/>
          <a:cs typeface="+mn-cs"/>
        </a:defRPr>
      </a:lvl8pPr>
      <a:lvl9pPr marL="4876557" algn="l" defTabSz="1219139"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026">
          <p15:clr>
            <a:srgbClr val="F26B43"/>
          </p15:clr>
        </p15:guide>
        <p15:guide id="2" orient="horz" pos="3168">
          <p15:clr>
            <a:srgbClr val="F26B43"/>
          </p15:clr>
        </p15:guide>
        <p15:guide id="3" pos="5288">
          <p15:clr>
            <a:srgbClr val="F26B43"/>
          </p15:clr>
        </p15:guide>
        <p15:guide id="4" pos="558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5938" y="570037"/>
            <a:ext cx="11160127" cy="1052073"/>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515938" y="1808163"/>
            <a:ext cx="11160127" cy="4429124"/>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515939" y="6489700"/>
            <a:ext cx="10602269" cy="365125"/>
          </a:xfrm>
          <a:prstGeom prst="rect">
            <a:avLst/>
          </a:prstGeom>
        </p:spPr>
        <p:txBody>
          <a:bodyPr vert="horz" lIns="91440" tIns="45720" rIns="91440" bIns="45720" rtlCol="0" anchor="t"/>
          <a:lstStyle>
            <a:lvl1pPr algn="l">
              <a:defRPr sz="800" cap="none">
                <a:solidFill>
                  <a:schemeClr val="bg1">
                    <a:lumMod val="50000"/>
                  </a:schemeClr>
                </a:solidFill>
              </a:defRPr>
            </a:lvl1pPr>
          </a:lstStyle>
          <a:p>
            <a:endParaRPr lang="en-US" dirty="0"/>
          </a:p>
        </p:txBody>
      </p:sp>
      <p:sp>
        <p:nvSpPr>
          <p:cNvPr id="6" name="Slide Number Placeholder 5"/>
          <p:cNvSpPr>
            <a:spLocks noGrp="1"/>
          </p:cNvSpPr>
          <p:nvPr>
            <p:ph type="sldNum" sz="quarter" idx="4"/>
          </p:nvPr>
        </p:nvSpPr>
        <p:spPr>
          <a:xfrm>
            <a:off x="11118206" y="6492876"/>
            <a:ext cx="557855" cy="365125"/>
          </a:xfrm>
          <a:prstGeom prst="rect">
            <a:avLst/>
          </a:prstGeom>
        </p:spPr>
        <p:txBody>
          <a:bodyPr vert="horz" lIns="91440" tIns="45720" rIns="91440" bIns="45720" rtlCol="0" anchor="ctr"/>
          <a:lstStyle>
            <a:lvl1pPr algn="r">
              <a:defRPr sz="1000">
                <a:solidFill>
                  <a:schemeClr val="bg1">
                    <a:lumMod val="50000"/>
                  </a:schemeClr>
                </a:solidFill>
              </a:defRPr>
            </a:lvl1pPr>
          </a:lstStyle>
          <a:p>
            <a:fld id="{D57F1E4F-1CFF-5643-939E-217C01CDF565}" type="slidenum">
              <a:rPr lang="en-US" smtClean="0"/>
              <a:pPr/>
              <a:t>‹#›</a:t>
            </a:fld>
            <a:endParaRPr lang="en-US" dirty="0"/>
          </a:p>
        </p:txBody>
      </p:sp>
      <p:grpSp>
        <p:nvGrpSpPr>
          <p:cNvPr id="4" name="Group 3">
            <a:extLst>
              <a:ext uri="{FF2B5EF4-FFF2-40B4-BE49-F238E27FC236}">
                <a16:creationId xmlns:a16="http://schemas.microsoft.com/office/drawing/2014/main" id="{8D768C1E-9244-0D4C-806B-FA285AF3FD55}"/>
              </a:ext>
            </a:extLst>
          </p:cNvPr>
          <p:cNvGrpSpPr/>
          <p:nvPr userDrawn="1"/>
        </p:nvGrpSpPr>
        <p:grpSpPr>
          <a:xfrm>
            <a:off x="515938" y="365400"/>
            <a:ext cx="11160125" cy="104501"/>
            <a:chOff x="446535" y="453643"/>
            <a:chExt cx="11298932" cy="98554"/>
          </a:xfrm>
        </p:grpSpPr>
        <p:sp>
          <p:nvSpPr>
            <p:cNvPr id="9" name="Rectangle 8"/>
            <p:cNvSpPr/>
            <p:nvPr/>
          </p:nvSpPr>
          <p:spPr>
            <a:xfrm>
              <a:off x="446535"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a:xfrm>
              <a:off x="424183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grpSp>
        <p:nvGrpSpPr>
          <p:cNvPr id="12" name="Group 11">
            <a:extLst>
              <a:ext uri="{FF2B5EF4-FFF2-40B4-BE49-F238E27FC236}">
                <a16:creationId xmlns:a16="http://schemas.microsoft.com/office/drawing/2014/main" id="{55BE4F3A-5CF4-9949-80FA-DF96CA122E83}"/>
              </a:ext>
              <a:ext uri="{C183D7F6-B498-43B3-948B-1728B52AA6E4}">
                <adec:decorative xmlns:adec="http://schemas.microsoft.com/office/drawing/2017/decorative" val="1"/>
              </a:ext>
            </a:extLst>
          </p:cNvPr>
          <p:cNvGrpSpPr/>
          <p:nvPr userDrawn="1"/>
        </p:nvGrpSpPr>
        <p:grpSpPr>
          <a:xfrm flipV="1">
            <a:off x="515938" y="6409966"/>
            <a:ext cx="11160127" cy="78863"/>
            <a:chOff x="446533" y="6478058"/>
            <a:chExt cx="11293175" cy="97720"/>
          </a:xfrm>
        </p:grpSpPr>
        <p:sp>
          <p:nvSpPr>
            <p:cNvPr id="13" name="Rectangle 12">
              <a:extLst>
                <a:ext uri="{FF2B5EF4-FFF2-40B4-BE49-F238E27FC236}">
                  <a16:creationId xmlns:a16="http://schemas.microsoft.com/office/drawing/2014/main" id="{A92CA68C-C427-E54D-81CD-408259BE3189}"/>
                </a:ext>
              </a:extLst>
            </p:cNvPr>
            <p:cNvSpPr/>
            <p:nvPr userDrawn="1"/>
          </p:nvSpPr>
          <p:spPr>
            <a:xfrm>
              <a:off x="446533" y="6478058"/>
              <a:ext cx="7148067" cy="97719"/>
            </a:xfrm>
            <a:prstGeom prst="rect">
              <a:avLst/>
            </a:prstGeom>
            <a:solidFill>
              <a:schemeClr val="accent1"/>
            </a:solidFill>
            <a:ln w="12700" cap="rnd" cmpd="sng" algn="ctr">
              <a:noFill/>
              <a:prstDash val="solid"/>
            </a:ln>
            <a:effectLst/>
          </p:spPr>
          <p:txBody>
            <a:bodyPr/>
            <a:lstStyle/>
            <a:p>
              <a:endParaRPr lang="en-US"/>
            </a:p>
          </p:txBody>
        </p:sp>
        <p:grpSp>
          <p:nvGrpSpPr>
            <p:cNvPr id="14" name="Group 13">
              <a:extLst>
                <a:ext uri="{FF2B5EF4-FFF2-40B4-BE49-F238E27FC236}">
                  <a16:creationId xmlns:a16="http://schemas.microsoft.com/office/drawing/2014/main" id="{54AFBF39-90ED-B345-A598-1CA9CD6EBE58}"/>
                </a:ext>
              </a:extLst>
            </p:cNvPr>
            <p:cNvGrpSpPr/>
            <p:nvPr userDrawn="1"/>
          </p:nvGrpSpPr>
          <p:grpSpPr>
            <a:xfrm>
              <a:off x="7591778" y="6478439"/>
              <a:ext cx="4147930" cy="97339"/>
              <a:chOff x="6119314" y="6478440"/>
              <a:chExt cx="5676839" cy="93810"/>
            </a:xfrm>
          </p:grpSpPr>
          <p:sp>
            <p:nvSpPr>
              <p:cNvPr id="15" name="Rectangle 14">
                <a:extLst>
                  <a:ext uri="{FF2B5EF4-FFF2-40B4-BE49-F238E27FC236}">
                    <a16:creationId xmlns:a16="http://schemas.microsoft.com/office/drawing/2014/main" id="{1EF8A561-AADB-4842-9FEC-293D764EE446}"/>
                  </a:ext>
                </a:extLst>
              </p:cNvPr>
              <p:cNvSpPr/>
              <p:nvPr userDrawn="1"/>
            </p:nvSpPr>
            <p:spPr>
              <a:xfrm>
                <a:off x="6119314" y="6478440"/>
                <a:ext cx="833936" cy="93810"/>
              </a:xfrm>
              <a:prstGeom prst="rect">
                <a:avLst/>
              </a:prstGeom>
              <a:solidFill>
                <a:srgbClr val="8A8D09"/>
              </a:solidFill>
              <a:ln w="12700" cap="rnd" cmpd="sng" algn="ctr">
                <a:noFill/>
                <a:prstDash val="solid"/>
              </a:ln>
              <a:effectLst/>
            </p:spPr>
            <p:txBody>
              <a:bodyPr/>
              <a:lstStyle/>
              <a:p>
                <a:endParaRPr lang="en-US"/>
              </a:p>
            </p:txBody>
          </p:sp>
          <p:sp>
            <p:nvSpPr>
              <p:cNvPr id="16" name="Rectangle 15">
                <a:extLst>
                  <a:ext uri="{FF2B5EF4-FFF2-40B4-BE49-F238E27FC236}">
                    <a16:creationId xmlns:a16="http://schemas.microsoft.com/office/drawing/2014/main" id="{0FEFFE9E-2E5D-C141-B630-D8D19176CE00}"/>
                  </a:ext>
                </a:extLst>
              </p:cNvPr>
              <p:cNvSpPr/>
              <p:nvPr userDrawn="1"/>
            </p:nvSpPr>
            <p:spPr>
              <a:xfrm>
                <a:off x="6946902" y="6478440"/>
                <a:ext cx="833936" cy="93810"/>
              </a:xfrm>
              <a:prstGeom prst="rect">
                <a:avLst/>
              </a:prstGeom>
              <a:solidFill>
                <a:srgbClr val="4590B8"/>
              </a:solidFill>
              <a:ln w="12700" cap="rnd" cmpd="sng" algn="ctr">
                <a:noFill/>
                <a:prstDash val="solid"/>
              </a:ln>
              <a:effectLst/>
            </p:spPr>
            <p:txBody>
              <a:bodyPr/>
              <a:lstStyle/>
              <a:p>
                <a:endParaRPr lang="en-US"/>
              </a:p>
            </p:txBody>
          </p:sp>
          <p:sp>
            <p:nvSpPr>
              <p:cNvPr id="17" name="Rectangle 16">
                <a:extLst>
                  <a:ext uri="{FF2B5EF4-FFF2-40B4-BE49-F238E27FC236}">
                    <a16:creationId xmlns:a16="http://schemas.microsoft.com/office/drawing/2014/main" id="{7AB859A3-CFDA-B042-B684-3C71539BB31C}"/>
                  </a:ext>
                </a:extLst>
              </p:cNvPr>
              <p:cNvSpPr/>
              <p:nvPr userDrawn="1"/>
            </p:nvSpPr>
            <p:spPr>
              <a:xfrm>
                <a:off x="7774519" y="6478440"/>
                <a:ext cx="833936" cy="93810"/>
              </a:xfrm>
              <a:prstGeom prst="rect">
                <a:avLst/>
              </a:prstGeom>
              <a:solidFill>
                <a:srgbClr val="A2C777"/>
              </a:solidFill>
              <a:ln w="12700" cap="rnd" cmpd="sng" algn="ctr">
                <a:noFill/>
                <a:prstDash val="solid"/>
              </a:ln>
              <a:effectLst/>
            </p:spPr>
            <p:txBody>
              <a:bodyPr/>
              <a:lstStyle/>
              <a:p>
                <a:endParaRPr lang="en-US"/>
              </a:p>
            </p:txBody>
          </p:sp>
          <p:sp>
            <p:nvSpPr>
              <p:cNvPr id="18" name="Rectangle 17">
                <a:extLst>
                  <a:ext uri="{FF2B5EF4-FFF2-40B4-BE49-F238E27FC236}">
                    <a16:creationId xmlns:a16="http://schemas.microsoft.com/office/drawing/2014/main" id="{9F79C649-1725-074B-BC81-43A32DA8C2A2}"/>
                  </a:ext>
                </a:extLst>
              </p:cNvPr>
              <p:cNvSpPr/>
              <p:nvPr userDrawn="1"/>
            </p:nvSpPr>
            <p:spPr>
              <a:xfrm>
                <a:off x="8602136" y="6478440"/>
                <a:ext cx="833936" cy="93810"/>
              </a:xfrm>
              <a:prstGeom prst="rect">
                <a:avLst/>
              </a:prstGeom>
              <a:solidFill>
                <a:srgbClr val="FF7351"/>
              </a:solidFill>
              <a:ln w="12700" cap="rnd" cmpd="sng" algn="ctr">
                <a:noFill/>
                <a:prstDash val="solid"/>
              </a:ln>
              <a:effectLst/>
            </p:spPr>
            <p:txBody>
              <a:bodyPr/>
              <a:lstStyle/>
              <a:p>
                <a:endParaRPr lang="en-US"/>
              </a:p>
            </p:txBody>
          </p:sp>
          <p:sp>
            <p:nvSpPr>
              <p:cNvPr id="19" name="Rectangle 18">
                <a:extLst>
                  <a:ext uri="{FF2B5EF4-FFF2-40B4-BE49-F238E27FC236}">
                    <a16:creationId xmlns:a16="http://schemas.microsoft.com/office/drawing/2014/main" id="{614047E2-96CA-034B-ABD4-298C5BE66FD5}"/>
                  </a:ext>
                </a:extLst>
              </p:cNvPr>
              <p:cNvSpPr/>
              <p:nvPr userDrawn="1"/>
            </p:nvSpPr>
            <p:spPr>
              <a:xfrm>
                <a:off x="9362017" y="6478440"/>
                <a:ext cx="833936" cy="93810"/>
              </a:xfrm>
              <a:prstGeom prst="rect">
                <a:avLst/>
              </a:prstGeom>
              <a:solidFill>
                <a:srgbClr val="45CBE8"/>
              </a:solidFill>
              <a:ln w="12700" cap="rnd" cmpd="sng" algn="ctr">
                <a:noFill/>
                <a:prstDash val="solid"/>
              </a:ln>
              <a:effectLst/>
            </p:spPr>
            <p:txBody>
              <a:bodyPr/>
              <a:lstStyle/>
              <a:p>
                <a:endParaRPr lang="en-US"/>
              </a:p>
            </p:txBody>
          </p:sp>
          <p:sp>
            <p:nvSpPr>
              <p:cNvPr id="20" name="Rectangle 19">
                <a:extLst>
                  <a:ext uri="{FF2B5EF4-FFF2-40B4-BE49-F238E27FC236}">
                    <a16:creationId xmlns:a16="http://schemas.microsoft.com/office/drawing/2014/main" id="{8A9D8B90-D51C-D94A-A105-1229BE066FC2}"/>
                  </a:ext>
                </a:extLst>
              </p:cNvPr>
              <p:cNvSpPr/>
              <p:nvPr userDrawn="1"/>
            </p:nvSpPr>
            <p:spPr>
              <a:xfrm>
                <a:off x="10189634" y="6478440"/>
                <a:ext cx="833936" cy="93810"/>
              </a:xfrm>
              <a:prstGeom prst="rect">
                <a:avLst/>
              </a:prstGeom>
              <a:solidFill>
                <a:srgbClr val="FDDC00"/>
              </a:solidFill>
              <a:ln w="12700" cap="rnd" cmpd="sng" algn="ctr">
                <a:noFill/>
                <a:prstDash val="solid"/>
              </a:ln>
              <a:effectLst/>
            </p:spPr>
            <p:txBody>
              <a:bodyPr/>
              <a:lstStyle/>
              <a:p>
                <a:endParaRPr lang="en-US"/>
              </a:p>
            </p:txBody>
          </p:sp>
          <p:sp>
            <p:nvSpPr>
              <p:cNvPr id="21" name="Rectangle 20">
                <a:extLst>
                  <a:ext uri="{FF2B5EF4-FFF2-40B4-BE49-F238E27FC236}">
                    <a16:creationId xmlns:a16="http://schemas.microsoft.com/office/drawing/2014/main" id="{BAEEAB7E-BCA6-9943-ACB0-312CAEB646DF}"/>
                  </a:ext>
                </a:extLst>
              </p:cNvPr>
              <p:cNvSpPr/>
              <p:nvPr userDrawn="1"/>
            </p:nvSpPr>
            <p:spPr>
              <a:xfrm>
                <a:off x="10962217" y="6478440"/>
                <a:ext cx="833936" cy="93810"/>
              </a:xfrm>
              <a:prstGeom prst="rect">
                <a:avLst/>
              </a:prstGeom>
              <a:solidFill>
                <a:srgbClr val="084797"/>
              </a:solidFill>
              <a:ln w="12700" cap="rnd" cmpd="sng" algn="ctr">
                <a:noFill/>
                <a:prstDash val="solid"/>
              </a:ln>
              <a:effectLst/>
            </p:spPr>
            <p:txBody>
              <a:bodyPr/>
              <a:lstStyle/>
              <a:p>
                <a:endParaRPr lang="en-US"/>
              </a:p>
            </p:txBody>
          </p:sp>
        </p:grpSp>
      </p:grpSp>
    </p:spTree>
    <p:extLst>
      <p:ext uri="{BB962C8B-B14F-4D97-AF65-F5344CB8AC3E}">
        <p14:creationId xmlns:p14="http://schemas.microsoft.com/office/powerpoint/2010/main" val="217640080"/>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Lst>
  <p:hf hdr="0" ftr="0" dt="0"/>
  <p:txStyles>
    <p:titleStyle>
      <a:lvl1pPr algn="ctr" defTabSz="41147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5393" indent="-275393"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566986" indent="-275393"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2pPr>
      <a:lvl3pPr marL="809980" indent="-242994"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3pPr>
      <a:lvl4pPr marL="1117772" indent="-210595"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4pPr>
      <a:lvl5pPr marL="1441764" indent="-210595"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5pPr>
      <a:lvl6pPr marL="1709957" indent="-205735"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080" kern="1200">
          <a:solidFill>
            <a:schemeClr val="tx2"/>
          </a:solidFill>
          <a:latin typeface="+mn-lt"/>
          <a:ea typeface="+mn-ea"/>
          <a:cs typeface="+mn-cs"/>
        </a:defRPr>
      </a:lvl6pPr>
      <a:lvl7pPr marL="1979951" indent="-205735"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080" kern="1200">
          <a:solidFill>
            <a:schemeClr val="tx2"/>
          </a:solidFill>
          <a:latin typeface="+mn-lt"/>
          <a:ea typeface="+mn-ea"/>
          <a:cs typeface="+mn-cs"/>
        </a:defRPr>
      </a:lvl7pPr>
      <a:lvl8pPr marL="2249944" indent="-205735"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080" kern="1200">
          <a:solidFill>
            <a:schemeClr val="tx2"/>
          </a:solidFill>
          <a:latin typeface="+mn-lt"/>
          <a:ea typeface="+mn-ea"/>
          <a:cs typeface="+mn-cs"/>
        </a:defRPr>
      </a:lvl8pPr>
      <a:lvl9pPr marL="2519937" indent="-205735"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080" kern="1200">
          <a:solidFill>
            <a:schemeClr val="tx2"/>
          </a:solidFill>
          <a:latin typeface="+mn-lt"/>
          <a:ea typeface="+mn-ea"/>
          <a:cs typeface="+mn-cs"/>
        </a:defRPr>
      </a:lvl9pPr>
    </p:bodyStyle>
    <p:otherStyle>
      <a:defPPr>
        <a:defRPr lang="en-US"/>
      </a:defPPr>
      <a:lvl1pPr marL="0" algn="l" defTabSz="411470" rtl="0" eaLnBrk="1" latinLnBrk="0" hangingPunct="1">
        <a:defRPr sz="1620" kern="1200">
          <a:solidFill>
            <a:schemeClr val="tx1"/>
          </a:solidFill>
          <a:latin typeface="+mn-lt"/>
          <a:ea typeface="+mn-ea"/>
          <a:cs typeface="+mn-cs"/>
        </a:defRPr>
      </a:lvl1pPr>
      <a:lvl2pPr marL="411470" algn="l" defTabSz="411470" rtl="0" eaLnBrk="1" latinLnBrk="0" hangingPunct="1">
        <a:defRPr sz="1620" kern="1200">
          <a:solidFill>
            <a:schemeClr val="tx1"/>
          </a:solidFill>
          <a:latin typeface="+mn-lt"/>
          <a:ea typeface="+mn-ea"/>
          <a:cs typeface="+mn-cs"/>
        </a:defRPr>
      </a:lvl2pPr>
      <a:lvl3pPr marL="822939" algn="l" defTabSz="411470" rtl="0" eaLnBrk="1" latinLnBrk="0" hangingPunct="1">
        <a:defRPr sz="1620" kern="1200">
          <a:solidFill>
            <a:schemeClr val="tx1"/>
          </a:solidFill>
          <a:latin typeface="+mn-lt"/>
          <a:ea typeface="+mn-ea"/>
          <a:cs typeface="+mn-cs"/>
        </a:defRPr>
      </a:lvl3pPr>
      <a:lvl4pPr marL="1234409" algn="l" defTabSz="411470" rtl="0" eaLnBrk="1" latinLnBrk="0" hangingPunct="1">
        <a:defRPr sz="1620" kern="1200">
          <a:solidFill>
            <a:schemeClr val="tx1"/>
          </a:solidFill>
          <a:latin typeface="+mn-lt"/>
          <a:ea typeface="+mn-ea"/>
          <a:cs typeface="+mn-cs"/>
        </a:defRPr>
      </a:lvl4pPr>
      <a:lvl5pPr marL="1645879" algn="l" defTabSz="411470" rtl="0" eaLnBrk="1" latinLnBrk="0" hangingPunct="1">
        <a:defRPr sz="1620" kern="1200">
          <a:solidFill>
            <a:schemeClr val="tx1"/>
          </a:solidFill>
          <a:latin typeface="+mn-lt"/>
          <a:ea typeface="+mn-ea"/>
          <a:cs typeface="+mn-cs"/>
        </a:defRPr>
      </a:lvl5pPr>
      <a:lvl6pPr marL="2057349" algn="l" defTabSz="411470" rtl="0" eaLnBrk="1" latinLnBrk="0" hangingPunct="1">
        <a:defRPr sz="1620" kern="1200">
          <a:solidFill>
            <a:schemeClr val="tx1"/>
          </a:solidFill>
          <a:latin typeface="+mn-lt"/>
          <a:ea typeface="+mn-ea"/>
          <a:cs typeface="+mn-cs"/>
        </a:defRPr>
      </a:lvl6pPr>
      <a:lvl7pPr marL="2468818" algn="l" defTabSz="411470" rtl="0" eaLnBrk="1" latinLnBrk="0" hangingPunct="1">
        <a:defRPr sz="1620" kern="1200">
          <a:solidFill>
            <a:schemeClr val="tx1"/>
          </a:solidFill>
          <a:latin typeface="+mn-lt"/>
          <a:ea typeface="+mn-ea"/>
          <a:cs typeface="+mn-cs"/>
        </a:defRPr>
      </a:lvl7pPr>
      <a:lvl8pPr marL="2880288" algn="l" defTabSz="411470" rtl="0" eaLnBrk="1" latinLnBrk="0" hangingPunct="1">
        <a:defRPr sz="1620" kern="1200">
          <a:solidFill>
            <a:schemeClr val="tx1"/>
          </a:solidFill>
          <a:latin typeface="+mn-lt"/>
          <a:ea typeface="+mn-ea"/>
          <a:cs typeface="+mn-cs"/>
        </a:defRPr>
      </a:lvl8pPr>
      <a:lvl9pPr marL="3291758" algn="l" defTabSz="411470" rtl="0" eaLnBrk="1" latinLnBrk="0" hangingPunct="1">
        <a:defRPr sz="162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232">
          <p15:clr>
            <a:srgbClr val="F26B43"/>
          </p15:clr>
        </p15:guide>
        <p15:guide id="4" pos="325">
          <p15:clr>
            <a:srgbClr val="F26B43"/>
          </p15:clr>
        </p15:guide>
        <p15:guide id="5" orient="horz" pos="4088">
          <p15:clr>
            <a:srgbClr val="F26B43"/>
          </p15:clr>
        </p15:guide>
        <p15:guide id="6" pos="7355">
          <p15:clr>
            <a:srgbClr val="F26B43"/>
          </p15:clr>
        </p15:guide>
        <p15:guide id="7" orient="horz" pos="1139">
          <p15:clr>
            <a:srgbClr val="F26B43"/>
          </p15:clr>
        </p15:guide>
        <p15:guide id="8" orient="horz" pos="1026">
          <p15:clr>
            <a:srgbClr val="F26B43"/>
          </p15:clr>
        </p15:guide>
        <p15:guide id="9" orient="horz" pos="392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tags" Target="../tags/tag1.xml"/><Relationship Id="rId4" Type="http://schemas.openxmlformats.org/officeDocument/2006/relationships/image" Target="../media/image12.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2.xml"/><Relationship Id="rId5" Type="http://schemas.openxmlformats.org/officeDocument/2006/relationships/image" Target="../media/image14.png"/><Relationship Id="rId4" Type="http://schemas.openxmlformats.org/officeDocument/2006/relationships/image" Target="../media/image13.em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em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19.png"/><Relationship Id="rId4" Type="http://schemas.openxmlformats.org/officeDocument/2006/relationships/image" Target="../media/image18.emf"/></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6.xml"/><Relationship Id="rId5" Type="http://schemas.openxmlformats.org/officeDocument/2006/relationships/image" Target="../media/image21.png"/><Relationship Id="rId4" Type="http://schemas.openxmlformats.org/officeDocument/2006/relationships/image" Target="../media/image20.tif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ags" Target="../tags/tag7.xml"/><Relationship Id="rId5" Type="http://schemas.openxmlformats.org/officeDocument/2006/relationships/image" Target="../media/image23.png"/><Relationship Id="rId4" Type="http://schemas.openxmlformats.org/officeDocument/2006/relationships/image" Target="../media/image22.tif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sz="quarter"/>
          </p:nvPr>
        </p:nvSpPr>
        <p:spPr>
          <a:xfrm>
            <a:off x="1422400" y="1997078"/>
            <a:ext cx="10388600" cy="1431925"/>
          </a:xfrm>
        </p:spPr>
        <p:txBody>
          <a:bodyPr/>
          <a:lstStyle/>
          <a:p>
            <a:r>
              <a:rPr lang="zh-CN" altLang="en-US" dirty="0">
                <a:effectLst/>
              </a:rPr>
              <a:t>电子烟会增加吸烟者的危害</a:t>
            </a:r>
            <a:br>
              <a:rPr lang="zh-CN" altLang="en-US" dirty="0">
                <a:effectLst/>
              </a:rPr>
            </a:br>
            <a:r>
              <a:rPr lang="zh-CN" altLang="en-US" sz="3200" dirty="0">
                <a:effectLst/>
              </a:rPr>
              <a:t>它们并不是有效的减害策略</a:t>
            </a:r>
            <a:endParaRPr lang="en-US" sz="3200" dirty="0"/>
          </a:p>
        </p:txBody>
      </p:sp>
      <p:sp>
        <p:nvSpPr>
          <p:cNvPr id="5" name="Subtitle 4"/>
          <p:cNvSpPr>
            <a:spLocks noGrp="1"/>
          </p:cNvSpPr>
          <p:nvPr>
            <p:ph type="subTitle" sz="quarter" idx="1"/>
          </p:nvPr>
        </p:nvSpPr>
        <p:spPr>
          <a:xfrm>
            <a:off x="1403927" y="3962400"/>
            <a:ext cx="8534400" cy="1752600"/>
          </a:xfrm>
        </p:spPr>
        <p:txBody>
          <a:bodyPr/>
          <a:lstStyle/>
          <a:p>
            <a:r>
              <a:rPr lang="en-US" dirty="0"/>
              <a:t>Stanton Glantz, PhD</a:t>
            </a:r>
          </a:p>
          <a:p>
            <a:r>
              <a:rPr lang="zh-CN" altLang="en-US" dirty="0"/>
              <a:t>医学教授（退休）</a:t>
            </a:r>
            <a:endParaRPr lang="en-US" altLang="zh-CN" dirty="0"/>
          </a:p>
          <a:p>
            <a:r>
              <a:rPr lang="zh-CN" altLang="en-US" dirty="0"/>
              <a:t>加州大学旧金山分校</a:t>
            </a:r>
            <a:endParaRPr lang="en-US" altLang="zh-CN" dirty="0"/>
          </a:p>
          <a:p>
            <a:r>
              <a:rPr lang="en-US" sz="1800" dirty="0"/>
              <a:t>stanton.glantz@sonic.net</a:t>
            </a:r>
          </a:p>
          <a:p>
            <a:r>
              <a:rPr lang="en-US" sz="1800" dirty="0"/>
              <a:t>https://ProfGlantz.com</a:t>
            </a:r>
          </a:p>
        </p:txBody>
      </p:sp>
    </p:spTree>
    <p:extLst>
      <p:ext uri="{BB962C8B-B14F-4D97-AF65-F5344CB8AC3E}">
        <p14:creationId xmlns:p14="http://schemas.microsoft.com/office/powerpoint/2010/main" val="825103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E9EB2-2C3C-8996-49A6-9397781ACAFB}"/>
              </a:ext>
            </a:extLst>
          </p:cNvPr>
          <p:cNvSpPr>
            <a:spLocks noGrp="1"/>
          </p:cNvSpPr>
          <p:nvPr>
            <p:ph type="title"/>
          </p:nvPr>
        </p:nvSpPr>
        <p:spPr/>
        <p:txBody>
          <a:bodyPr/>
          <a:lstStyle/>
          <a:p>
            <a:r>
              <a:rPr lang="zh-CN" altLang="en-US" dirty="0"/>
              <a:t>行业对电子烟的论点</a:t>
            </a:r>
            <a:endParaRPr lang="en-US" dirty="0"/>
          </a:p>
        </p:txBody>
      </p:sp>
      <p:sp>
        <p:nvSpPr>
          <p:cNvPr id="4" name="Content Placeholder 3">
            <a:extLst>
              <a:ext uri="{FF2B5EF4-FFF2-40B4-BE49-F238E27FC236}">
                <a16:creationId xmlns:a16="http://schemas.microsoft.com/office/drawing/2014/main" id="{E580A288-67C5-0C34-A4C0-F10F628B2FD6}"/>
              </a:ext>
            </a:extLst>
          </p:cNvPr>
          <p:cNvSpPr>
            <a:spLocks noGrp="1"/>
          </p:cNvSpPr>
          <p:nvPr>
            <p:ph sz="half" idx="1"/>
          </p:nvPr>
        </p:nvSpPr>
        <p:spPr/>
        <p:txBody>
          <a:bodyPr/>
          <a:lstStyle/>
          <a:p>
            <a:r>
              <a:rPr lang="zh-CN" altLang="en-US" dirty="0"/>
              <a:t>无燃烧地输送吸入的尼古</a:t>
            </a:r>
            <a:endParaRPr lang="en-US" altLang="zh-CN" dirty="0"/>
          </a:p>
          <a:p>
            <a:pPr lvl="1"/>
            <a:r>
              <a:rPr lang="zh-CN" altLang="en-US" dirty="0"/>
              <a:t>因此有毒燃烧产品更少</a:t>
            </a:r>
            <a:endParaRPr lang="en-US" altLang="zh-CN" dirty="0"/>
          </a:p>
          <a:p>
            <a:r>
              <a:rPr lang="zh-CN" altLang="en-US" dirty="0"/>
              <a:t>那些“完全”转变的人过得更好</a:t>
            </a:r>
            <a:endParaRPr lang="en-US" dirty="0"/>
          </a:p>
        </p:txBody>
      </p:sp>
      <p:pic>
        <p:nvPicPr>
          <p:cNvPr id="9" name="Content Placeholder 8">
            <a:extLst>
              <a:ext uri="{FF2B5EF4-FFF2-40B4-BE49-F238E27FC236}">
                <a16:creationId xmlns:a16="http://schemas.microsoft.com/office/drawing/2014/main" id="{3A4FA635-C3EE-CF30-D383-49FC7FCA84A9}"/>
              </a:ext>
            </a:extLst>
          </p:cNvPr>
          <p:cNvPicPr>
            <a:picLocks noGrp="1" noChangeAspect="1"/>
          </p:cNvPicPr>
          <p:nvPr>
            <p:ph sz="half" idx="2"/>
          </p:nvPr>
        </p:nvPicPr>
        <p:blipFill>
          <a:blip r:embed="rId4"/>
          <a:stretch>
            <a:fillRect/>
          </a:stretch>
        </p:blipFill>
        <p:spPr bwMode="auto">
          <a:xfrm>
            <a:off x="6553200" y="2260537"/>
            <a:ext cx="4927600" cy="3556125"/>
          </a:xfrm>
          <a:prstGeom prst="rect">
            <a:avLst/>
          </a:prstGeom>
          <a:noFill/>
          <a:ln w="9525">
            <a:noFill/>
            <a:miter lim="800000"/>
            <a:headEnd/>
            <a:tailEnd/>
          </a:ln>
          <a:effectLst/>
        </p:spPr>
      </p:pic>
    </p:spTree>
    <p:custDataLst>
      <p:tags r:id="rId1"/>
    </p:custDataLst>
    <p:extLst>
      <p:ext uri="{BB962C8B-B14F-4D97-AF65-F5344CB8AC3E}">
        <p14:creationId xmlns:p14="http://schemas.microsoft.com/office/powerpoint/2010/main" val="1547617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additive="base">
                                        <p:cTn id="1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65DD1-C0CF-7B5E-30F5-747862DB7CAF}"/>
              </a:ext>
            </a:extLst>
          </p:cNvPr>
          <p:cNvSpPr>
            <a:spLocks noGrp="1"/>
          </p:cNvSpPr>
          <p:nvPr>
            <p:ph type="title"/>
          </p:nvPr>
        </p:nvSpPr>
        <p:spPr/>
        <p:txBody>
          <a:bodyPr/>
          <a:lstStyle/>
          <a:p>
            <a:r>
              <a:rPr lang="zh-CN" altLang="en-US" dirty="0"/>
              <a:t>误区：电子烟为戒烟而开发</a:t>
            </a:r>
            <a:endParaRPr lang="en-US" dirty="0"/>
          </a:p>
        </p:txBody>
      </p:sp>
      <p:sp>
        <p:nvSpPr>
          <p:cNvPr id="4" name="Content Placeholder 3">
            <a:extLst>
              <a:ext uri="{FF2B5EF4-FFF2-40B4-BE49-F238E27FC236}">
                <a16:creationId xmlns:a16="http://schemas.microsoft.com/office/drawing/2014/main" id="{0F279F21-9B3C-0DE9-2B35-BA1491EB7652}"/>
              </a:ext>
            </a:extLst>
          </p:cNvPr>
          <p:cNvSpPr>
            <a:spLocks noGrp="1"/>
          </p:cNvSpPr>
          <p:nvPr>
            <p:ph sz="half" idx="1"/>
          </p:nvPr>
        </p:nvSpPr>
        <p:spPr/>
        <p:txBody>
          <a:bodyPr/>
          <a:lstStyle/>
          <a:p>
            <a:r>
              <a:rPr lang="zh-CN" altLang="en-US" dirty="0"/>
              <a:t>人们认为电子烟是在中国开发出来的，是为了帮助人们戒烟
现实：电子烟由菲利普莫里斯在</a:t>
            </a:r>
            <a:r>
              <a:rPr lang="en-US" altLang="zh-CN" dirty="0"/>
              <a:t>1990</a:t>
            </a:r>
            <a:r>
              <a:rPr lang="zh-CN" altLang="en-US" dirty="0"/>
              <a:t>年代开发，目的是留住客户</a:t>
            </a:r>
            <a:endParaRPr lang="en-US" dirty="0"/>
          </a:p>
        </p:txBody>
      </p:sp>
      <p:pic>
        <p:nvPicPr>
          <p:cNvPr id="7" name="Content Placeholder 6">
            <a:extLst>
              <a:ext uri="{FF2B5EF4-FFF2-40B4-BE49-F238E27FC236}">
                <a16:creationId xmlns:a16="http://schemas.microsoft.com/office/drawing/2014/main" id="{C68D7750-CCE6-46CE-2729-7BB2257216D3}"/>
              </a:ext>
            </a:extLst>
          </p:cNvPr>
          <p:cNvPicPr>
            <a:picLocks noGrp="1" noChangeAspect="1"/>
          </p:cNvPicPr>
          <p:nvPr>
            <p:ph sz="half" idx="2"/>
          </p:nvPr>
        </p:nvPicPr>
        <p:blipFill>
          <a:blip r:embed="rId4"/>
          <a:stretch>
            <a:fillRect/>
          </a:stretch>
        </p:blipFill>
        <p:spPr bwMode="auto">
          <a:xfrm>
            <a:off x="7355254" y="1981200"/>
            <a:ext cx="3323492" cy="4114800"/>
          </a:xfrm>
          <a:prstGeom prst="rect">
            <a:avLst/>
          </a:prstGeom>
          <a:noFill/>
          <a:ln w="9525">
            <a:noFill/>
            <a:miter lim="800000"/>
            <a:headEnd/>
            <a:tailEnd/>
          </a:ln>
          <a:effectLst/>
        </p:spPr>
      </p:pic>
      <p:sp>
        <p:nvSpPr>
          <p:cNvPr id="9" name="TextBox 8">
            <a:extLst>
              <a:ext uri="{FF2B5EF4-FFF2-40B4-BE49-F238E27FC236}">
                <a16:creationId xmlns:a16="http://schemas.microsoft.com/office/drawing/2014/main" id="{4782C4CC-D195-C289-0DB7-B898718DACA9}"/>
              </a:ext>
            </a:extLst>
          </p:cNvPr>
          <p:cNvSpPr txBox="1"/>
          <p:nvPr/>
        </p:nvSpPr>
        <p:spPr>
          <a:xfrm>
            <a:off x="7010400" y="6217362"/>
            <a:ext cx="6097978" cy="246221"/>
          </a:xfrm>
          <a:prstGeom prst="rect">
            <a:avLst/>
          </a:prstGeom>
          <a:noFill/>
        </p:spPr>
        <p:txBody>
          <a:bodyPr wrap="square">
            <a:spAutoFit/>
          </a:bodyPr>
          <a:lstStyle/>
          <a:p>
            <a:pPr>
              <a:buNone/>
            </a:pPr>
            <a:r>
              <a:rPr lang="en-US" sz="1000" dirty="0"/>
              <a:t>Dutra et al. Tob Control. 2017; </a:t>
            </a:r>
            <a:r>
              <a:rPr lang="en-US" sz="1000" dirty="0" err="1"/>
              <a:t>doi</a:t>
            </a:r>
            <a:r>
              <a:rPr lang="en-US" sz="1000" dirty="0"/>
              <a:t>: 10.1136/tobaccocontrol-2016-053406</a:t>
            </a:r>
            <a:endParaRPr lang="en-US" dirty="0"/>
          </a:p>
        </p:txBody>
      </p:sp>
      <p:pic>
        <p:nvPicPr>
          <p:cNvPr id="5" name="Picture 4" descr="A qr code on a white background&#10;&#10;AI-generated content may be incorrect.">
            <a:extLst>
              <a:ext uri="{FF2B5EF4-FFF2-40B4-BE49-F238E27FC236}">
                <a16:creationId xmlns:a16="http://schemas.microsoft.com/office/drawing/2014/main" id="{27FE4F64-276B-F140-6509-43C5E8EE3C4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06670" y="5609281"/>
            <a:ext cx="482600" cy="482600"/>
          </a:xfrm>
          <a:prstGeom prst="rect">
            <a:avLst/>
          </a:prstGeom>
        </p:spPr>
      </p:pic>
    </p:spTree>
    <p:custDataLst>
      <p:tags r:id="rId1"/>
    </p:custDataLst>
    <p:extLst>
      <p:ext uri="{BB962C8B-B14F-4D97-AF65-F5344CB8AC3E}">
        <p14:creationId xmlns:p14="http://schemas.microsoft.com/office/powerpoint/2010/main" val="3875122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85524D7-EB77-32B1-CC88-BADE4A2AFB56}"/>
              </a:ext>
            </a:extLst>
          </p:cNvPr>
          <p:cNvPicPr>
            <a:picLocks noChangeAspect="1"/>
          </p:cNvPicPr>
          <p:nvPr/>
        </p:nvPicPr>
        <p:blipFill>
          <a:blip r:embed="rId4"/>
          <a:stretch>
            <a:fillRect/>
          </a:stretch>
        </p:blipFill>
        <p:spPr>
          <a:xfrm>
            <a:off x="3096797" y="1983235"/>
            <a:ext cx="5882640" cy="4179440"/>
          </a:xfrm>
          <a:prstGeom prst="rect">
            <a:avLst/>
          </a:prstGeom>
        </p:spPr>
      </p:pic>
      <p:sp>
        <p:nvSpPr>
          <p:cNvPr id="5" name="Title 4">
            <a:extLst>
              <a:ext uri="{FF2B5EF4-FFF2-40B4-BE49-F238E27FC236}">
                <a16:creationId xmlns:a16="http://schemas.microsoft.com/office/drawing/2014/main" id="{ED553C8A-43DD-A7C7-3010-A08BDD05EB92}"/>
              </a:ext>
            </a:extLst>
          </p:cNvPr>
          <p:cNvSpPr>
            <a:spLocks noGrp="1"/>
          </p:cNvSpPr>
          <p:nvPr>
            <p:ph type="title"/>
          </p:nvPr>
        </p:nvSpPr>
        <p:spPr/>
        <p:txBody>
          <a:bodyPr/>
          <a:lstStyle/>
          <a:p>
            <a:r>
              <a:rPr lang="ja-JP" altLang="en-US" dirty="0"/>
              <a:t>菲利普莫里斯推荐</a:t>
            </a:r>
            <a:endParaRPr lang="en-US" dirty="0"/>
          </a:p>
        </p:txBody>
      </p:sp>
      <p:sp>
        <p:nvSpPr>
          <p:cNvPr id="14" name="TextBox 13">
            <a:extLst>
              <a:ext uri="{FF2B5EF4-FFF2-40B4-BE49-F238E27FC236}">
                <a16:creationId xmlns:a16="http://schemas.microsoft.com/office/drawing/2014/main" id="{999DCB15-F75D-0016-14EA-4FA62E0BC681}"/>
              </a:ext>
            </a:extLst>
          </p:cNvPr>
          <p:cNvSpPr txBox="1"/>
          <p:nvPr/>
        </p:nvSpPr>
        <p:spPr>
          <a:xfrm>
            <a:off x="3076919" y="6316682"/>
            <a:ext cx="7773389" cy="400110"/>
          </a:xfrm>
          <a:prstGeom prst="rect">
            <a:avLst/>
          </a:prstGeom>
          <a:noFill/>
        </p:spPr>
        <p:txBody>
          <a:bodyPr wrap="square">
            <a:spAutoFit/>
          </a:bodyPr>
          <a:lstStyle/>
          <a:p>
            <a:r>
              <a:rPr lang="en-US" sz="1000" b="0" i="0" u="none" strike="noStrike" baseline="0" dirty="0">
                <a:latin typeface="+mn-lt"/>
              </a:rPr>
              <a:t>Philip Morris. Fig 1-Reduced_Risk Product Usage 41.Ppt. 20 Jan 2004.</a:t>
            </a:r>
            <a:r>
              <a:rPr lang="fr-FR" sz="1000" b="0" i="0" u="none" strike="noStrike" baseline="0" dirty="0">
                <a:latin typeface="+mn-lt"/>
              </a:rPr>
              <a:t>.</a:t>
            </a:r>
            <a:r>
              <a:rPr lang="fr-FR" sz="1000" dirty="0">
                <a:latin typeface="+mn-lt"/>
              </a:rPr>
              <a:t> </a:t>
            </a:r>
            <a:r>
              <a:rPr lang="en-US" sz="1000" dirty="0"/>
              <a:t>https://idl.ucsf.edu/docs/jlmc0180</a:t>
            </a:r>
          </a:p>
          <a:p>
            <a:r>
              <a:rPr lang="en-US" sz="1000" dirty="0">
                <a:latin typeface="+mn-lt"/>
              </a:rPr>
              <a:t>Discussed in </a:t>
            </a:r>
            <a:r>
              <a:rPr lang="en-US" sz="1000" dirty="0"/>
              <a:t>Tan et al. </a:t>
            </a:r>
            <a:r>
              <a:rPr lang="en-US" sz="1000" dirty="0" err="1"/>
              <a:t>PLoS</a:t>
            </a:r>
            <a:r>
              <a:rPr lang="en-US" sz="1000" dirty="0"/>
              <a:t> Med 2013; 10(5): e1001450. doi:10.1371/journal.pmed.1001450</a:t>
            </a:r>
            <a:endParaRPr lang="en-US" sz="1000" dirty="0">
              <a:latin typeface="+mn-lt"/>
            </a:endParaRPr>
          </a:p>
        </p:txBody>
      </p:sp>
      <p:sp>
        <p:nvSpPr>
          <p:cNvPr id="15" name="Rectangle 14">
            <a:extLst>
              <a:ext uri="{FF2B5EF4-FFF2-40B4-BE49-F238E27FC236}">
                <a16:creationId xmlns:a16="http://schemas.microsoft.com/office/drawing/2014/main" id="{DC688379-F722-FECF-8485-870F1968DA54}"/>
              </a:ext>
            </a:extLst>
          </p:cNvPr>
          <p:cNvSpPr/>
          <p:nvPr/>
        </p:nvSpPr>
        <p:spPr bwMode="auto">
          <a:xfrm>
            <a:off x="4488587" y="2362200"/>
            <a:ext cx="2767168" cy="3581400"/>
          </a:xfrm>
          <a:prstGeom prst="rect">
            <a:avLst/>
          </a:prstGeom>
          <a:noFill/>
          <a:ln w="508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pitchFamily="34" charset="0"/>
            </a:endParaRPr>
          </a:p>
        </p:txBody>
      </p:sp>
      <p:sp>
        <p:nvSpPr>
          <p:cNvPr id="16" name="Rectangle 15">
            <a:extLst>
              <a:ext uri="{FF2B5EF4-FFF2-40B4-BE49-F238E27FC236}">
                <a16:creationId xmlns:a16="http://schemas.microsoft.com/office/drawing/2014/main" id="{631B8436-AAA4-2C26-B5B3-B4C774EBEFEB}"/>
              </a:ext>
            </a:extLst>
          </p:cNvPr>
          <p:cNvSpPr/>
          <p:nvPr/>
        </p:nvSpPr>
        <p:spPr bwMode="auto">
          <a:xfrm>
            <a:off x="7391400" y="2362200"/>
            <a:ext cx="1295400" cy="3581400"/>
          </a:xfrm>
          <a:prstGeom prst="rect">
            <a:avLst/>
          </a:prstGeom>
          <a:noFill/>
          <a:ln w="508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pitchFamily="34" charset="0"/>
            </a:endParaRPr>
          </a:p>
        </p:txBody>
      </p:sp>
      <p:pic>
        <p:nvPicPr>
          <p:cNvPr id="6" name="Picture 5" descr="A qr code on a white background&#10;&#10;AI-generated content may be incorrect.">
            <a:extLst>
              <a:ext uri="{FF2B5EF4-FFF2-40B4-BE49-F238E27FC236}">
                <a16:creationId xmlns:a16="http://schemas.microsoft.com/office/drawing/2014/main" id="{3EB7321B-2A21-7C79-36B6-8FA7D214534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15082" y="5724525"/>
            <a:ext cx="438150" cy="438150"/>
          </a:xfrm>
          <a:prstGeom prst="rect">
            <a:avLst/>
          </a:prstGeom>
        </p:spPr>
      </p:pic>
      <p:pic>
        <p:nvPicPr>
          <p:cNvPr id="8" name="Picture 7" descr="A qr code on a white background&#10;&#10;AI-generated content may be incorrect.">
            <a:extLst>
              <a:ext uri="{FF2B5EF4-FFF2-40B4-BE49-F238E27FC236}">
                <a16:creationId xmlns:a16="http://schemas.microsoft.com/office/drawing/2014/main" id="{3F4B4DEB-0C72-BADF-69AC-F8E39F02EC8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V="1">
            <a:off x="9115082" y="6363234"/>
            <a:ext cx="438150" cy="438150"/>
          </a:xfrm>
          <a:prstGeom prst="rect">
            <a:avLst/>
          </a:prstGeom>
        </p:spPr>
      </p:pic>
      <p:sp>
        <p:nvSpPr>
          <p:cNvPr id="4" name="Content Placeholder 3">
            <a:extLst>
              <a:ext uri="{FF2B5EF4-FFF2-40B4-BE49-F238E27FC236}">
                <a16:creationId xmlns:a16="http://schemas.microsoft.com/office/drawing/2014/main" id="{6FCAC592-CB64-F5C4-B17F-F51AE99AD91A}"/>
              </a:ext>
            </a:extLst>
          </p:cNvPr>
          <p:cNvSpPr>
            <a:spLocks noGrp="1"/>
          </p:cNvSpPr>
          <p:nvPr>
            <p:ph idx="1"/>
          </p:nvPr>
        </p:nvSpPr>
        <p:spPr/>
        <p:txBody>
          <a:bodyPr/>
          <a:lstStyle/>
          <a:p>
            <a:endParaRPr lang="en-US"/>
          </a:p>
        </p:txBody>
      </p:sp>
    </p:spTree>
    <p:custDataLst>
      <p:tags r:id="rId1"/>
    </p:custDataLst>
    <p:extLst>
      <p:ext uri="{BB962C8B-B14F-4D97-AF65-F5344CB8AC3E}">
        <p14:creationId xmlns:p14="http://schemas.microsoft.com/office/powerpoint/2010/main" val="3480388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0" presetClass="exit" presetSubtype="0" fill="hold" grpId="1" nodeType="withEffect">
                                  <p:stCondLst>
                                    <p:cond delay="0"/>
                                  </p:stCondLst>
                                  <p:childTnLst>
                                    <p:animEffect transition="out" filter="fade">
                                      <p:cBhvr>
                                        <p:cTn id="12" dur="500"/>
                                        <p:tgtEl>
                                          <p:spTgt spid="15"/>
                                        </p:tgtEl>
                                      </p:cBhvr>
                                    </p:animEffect>
                                    <p:set>
                                      <p:cBhvr>
                                        <p:cTn id="13"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E2211-0B98-6DC6-FDF0-D45728676BE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A5961CA-5EB0-F997-E42B-BFAC2CEFF29C}"/>
              </a:ext>
            </a:extLst>
          </p:cNvPr>
          <p:cNvSpPr>
            <a:spLocks noGrp="1"/>
          </p:cNvSpPr>
          <p:nvPr>
            <p:ph type="title"/>
          </p:nvPr>
        </p:nvSpPr>
        <p:spPr/>
        <p:txBody>
          <a:bodyPr/>
          <a:lstStyle/>
          <a:p>
            <a:r>
              <a:rPr lang="zh-CN" altLang="en-US" dirty="0"/>
              <a:t>流行病学显示：电子烟风险接近香烟</a:t>
            </a:r>
            <a:endParaRPr lang="en-US" dirty="0"/>
          </a:p>
        </p:txBody>
      </p:sp>
      <p:sp>
        <p:nvSpPr>
          <p:cNvPr id="6" name="Content Placeholder 5">
            <a:extLst>
              <a:ext uri="{FF2B5EF4-FFF2-40B4-BE49-F238E27FC236}">
                <a16:creationId xmlns:a16="http://schemas.microsoft.com/office/drawing/2014/main" id="{4D2B4EFE-96B9-AD01-50E3-3DD6992D9F0A}"/>
              </a:ext>
            </a:extLst>
          </p:cNvPr>
          <p:cNvSpPr>
            <a:spLocks noGrp="1"/>
          </p:cNvSpPr>
          <p:nvPr>
            <p:ph idx="1"/>
          </p:nvPr>
        </p:nvSpPr>
        <p:spPr/>
        <p:txBody>
          <a:bodyPr/>
          <a:lstStyle/>
          <a:p>
            <a:r>
              <a:rPr lang="en-US" altLang="zh-CN" dirty="0"/>
              <a:t>107</a:t>
            </a:r>
            <a:r>
              <a:rPr lang="zh-CN" altLang="en-US" dirty="0"/>
              <a:t>项人口研究
没有明显的差异</a:t>
            </a:r>
            <a:endParaRPr lang="en-US" altLang="zh-CN" dirty="0"/>
          </a:p>
          <a:p>
            <a:pPr lvl="1"/>
            <a:r>
              <a:rPr lang="zh-CN" altLang="en-US" dirty="0"/>
              <a:t>心血管疾病
中风
代谢功能障碍</a:t>
            </a:r>
            <a:endParaRPr lang="en-US" altLang="zh-CN" dirty="0"/>
          </a:p>
          <a:p>
            <a:r>
              <a:rPr lang="zh-CN" altLang="en-US" dirty="0"/>
              <a:t>（稍微）风险降低</a:t>
            </a:r>
            <a:endParaRPr lang="en-US" altLang="zh-CN" dirty="0"/>
          </a:p>
          <a:p>
            <a:pPr lvl="1"/>
            <a:r>
              <a:rPr lang="zh-CN" altLang="en-US" dirty="0"/>
              <a:t>哮喘
慢性阻塞性肺病
口腔疾病</a:t>
            </a:r>
            <a:endParaRPr lang="en-US" dirty="0"/>
          </a:p>
        </p:txBody>
      </p:sp>
      <p:pic>
        <p:nvPicPr>
          <p:cNvPr id="2" name="Content Placeholder 5">
            <a:extLst>
              <a:ext uri="{FF2B5EF4-FFF2-40B4-BE49-F238E27FC236}">
                <a16:creationId xmlns:a16="http://schemas.microsoft.com/office/drawing/2014/main" id="{74F505C2-2B06-A210-8F56-24D67D9D229E}"/>
              </a:ext>
            </a:extLst>
          </p:cNvPr>
          <p:cNvPicPr>
            <a:picLocks noChangeAspect="1"/>
          </p:cNvPicPr>
          <p:nvPr/>
        </p:nvPicPr>
        <p:blipFill>
          <a:blip r:embed="rId4"/>
          <a:stretch>
            <a:fillRect/>
          </a:stretch>
        </p:blipFill>
        <p:spPr>
          <a:xfrm>
            <a:off x="6629400" y="1717286"/>
            <a:ext cx="4343402" cy="5029200"/>
          </a:xfrm>
          <a:prstGeom prst="rect">
            <a:avLst/>
          </a:prstGeom>
        </p:spPr>
      </p:pic>
      <p:pic>
        <p:nvPicPr>
          <p:cNvPr id="4" name="Picture 3">
            <a:extLst>
              <a:ext uri="{FF2B5EF4-FFF2-40B4-BE49-F238E27FC236}">
                <a16:creationId xmlns:a16="http://schemas.microsoft.com/office/drawing/2014/main" id="{C5173024-E5E8-F753-01DA-34CAC22CD8A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V="1">
            <a:off x="11151870" y="6088626"/>
            <a:ext cx="657860" cy="657860"/>
          </a:xfrm>
          <a:prstGeom prst="rect">
            <a:avLst/>
          </a:prstGeom>
          <a:noFill/>
          <a:ln>
            <a:noFill/>
          </a:ln>
        </p:spPr>
      </p:pic>
    </p:spTree>
    <p:custDataLst>
      <p:tags r:id="rId1"/>
    </p:custDataLst>
    <p:extLst>
      <p:ext uri="{BB962C8B-B14F-4D97-AF65-F5344CB8AC3E}">
        <p14:creationId xmlns:p14="http://schemas.microsoft.com/office/powerpoint/2010/main" val="4115798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00D64936-9E93-893E-A934-D7E8BF62F4F6}"/>
              </a:ext>
            </a:extLst>
          </p:cNvPr>
          <p:cNvSpPr>
            <a:spLocks noGrp="1"/>
          </p:cNvSpPr>
          <p:nvPr>
            <p:ph type="title"/>
          </p:nvPr>
        </p:nvSpPr>
        <p:spPr>
          <a:xfrm>
            <a:off x="1676400" y="152400"/>
            <a:ext cx="9753600" cy="1431925"/>
          </a:xfrm>
        </p:spPr>
        <p:txBody>
          <a:bodyPr/>
          <a:lstStyle/>
          <a:p>
            <a:r>
              <a:rPr lang="zh-CN" altLang="en-US" dirty="0"/>
              <a:t>双重用途总是风险更大</a:t>
            </a:r>
            <a:endParaRPr lang="en-US" dirty="0"/>
          </a:p>
        </p:txBody>
      </p:sp>
      <p:sp>
        <p:nvSpPr>
          <p:cNvPr id="20" name="Content Placeholder 19">
            <a:extLst>
              <a:ext uri="{FF2B5EF4-FFF2-40B4-BE49-F238E27FC236}">
                <a16:creationId xmlns:a16="http://schemas.microsoft.com/office/drawing/2014/main" id="{0E91EE72-ED5C-1ECA-C59C-1B0B8513EC70}"/>
              </a:ext>
            </a:extLst>
          </p:cNvPr>
          <p:cNvSpPr>
            <a:spLocks noGrp="1"/>
          </p:cNvSpPr>
          <p:nvPr>
            <p:ph sz="half" idx="2"/>
          </p:nvPr>
        </p:nvSpPr>
        <p:spPr>
          <a:xfrm>
            <a:off x="1752600" y="1981200"/>
            <a:ext cx="9372600" cy="4114800"/>
          </a:xfrm>
        </p:spPr>
        <p:txBody>
          <a:bodyPr/>
          <a:lstStyle/>
          <a:p>
            <a:r>
              <a:rPr lang="zh-CN" altLang="en-US" sz="4400" dirty="0"/>
              <a:t>双重用途
双重用途→的会计</a:t>
            </a:r>
            <a:endParaRPr lang="en-US" altLang="zh-CN" sz="4400" dirty="0"/>
          </a:p>
          <a:p>
            <a:pPr lvl="1"/>
            <a:r>
              <a:rPr lang="zh-CN" altLang="en-US" sz="4000" dirty="0"/>
              <a:t>普通用户风险更高
即使是呼吸道和口腔疾病</a:t>
            </a:r>
            <a:endParaRPr lang="en-US" sz="3600" dirty="0">
              <a:latin typeface="Tahoma" panose="020B0604030504040204" pitchFamily="34" charset="0"/>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26E48ED0-BC19-0DF3-C4A1-D5A3F772D3B8}"/>
              </a:ext>
            </a:extLst>
          </p:cNvPr>
          <p:cNvSpPr txBox="1"/>
          <p:nvPr/>
        </p:nvSpPr>
        <p:spPr>
          <a:xfrm>
            <a:off x="6248400" y="6369764"/>
            <a:ext cx="6096000" cy="246221"/>
          </a:xfrm>
          <a:prstGeom prst="rect">
            <a:avLst/>
          </a:prstGeom>
          <a:noFill/>
        </p:spPr>
        <p:txBody>
          <a:bodyPr wrap="square">
            <a:spAutoFit/>
          </a:bodyPr>
          <a:lstStyle/>
          <a:p>
            <a:r>
              <a:rPr lang="en-US" sz="1000" dirty="0"/>
              <a:t>Glantz et al. </a:t>
            </a:r>
            <a:r>
              <a:rPr lang="en-US" sz="1000" i="1" dirty="0"/>
              <a:t>NEJM Evid. </a:t>
            </a:r>
            <a:r>
              <a:rPr lang="en-US" sz="1000" dirty="0"/>
              <a:t>2024;3(3):EVIDoa2300229. doi:10.1056/EVIDoa2300229</a:t>
            </a:r>
          </a:p>
        </p:txBody>
      </p:sp>
    </p:spTree>
    <p:custDataLst>
      <p:tags r:id="rId1"/>
    </p:custDataLst>
    <p:extLst>
      <p:ext uri="{BB962C8B-B14F-4D97-AF65-F5344CB8AC3E}">
        <p14:creationId xmlns:p14="http://schemas.microsoft.com/office/powerpoint/2010/main" val="2305352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 calcmode="lin" valueType="num">
                                      <p:cBhvr additive="base">
                                        <p:cTn id="7"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0">
                                            <p:txEl>
                                              <p:pRg st="1" end="1"/>
                                            </p:txEl>
                                          </p:spTgt>
                                        </p:tgtEl>
                                        <p:attrNameLst>
                                          <p:attrName>style.visibility</p:attrName>
                                        </p:attrNameLst>
                                      </p:cBhvr>
                                      <p:to>
                                        <p:strVal val="visible"/>
                                      </p:to>
                                    </p:set>
                                    <p:anim calcmode="lin" valueType="num">
                                      <p:cBhvr additive="base">
                                        <p:cTn id="11" dur="500" fill="hold"/>
                                        <p:tgtEl>
                                          <p:spTgt spid="20">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0">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CEEDD-3860-456E-62A6-8D7562A3FC53}"/>
              </a:ext>
            </a:extLst>
          </p:cNvPr>
          <p:cNvSpPr>
            <a:spLocks noGrp="1"/>
          </p:cNvSpPr>
          <p:nvPr>
            <p:ph type="title"/>
          </p:nvPr>
        </p:nvSpPr>
        <p:spPr/>
        <p:txBody>
          <a:bodyPr/>
          <a:lstStyle/>
          <a:p>
            <a:r>
              <a:rPr lang="zh-CN" altLang="en-US" dirty="0"/>
              <a:t>终止：随机对照试验</a:t>
            </a:r>
            <a:endParaRPr lang="en-US" dirty="0"/>
          </a:p>
        </p:txBody>
      </p:sp>
      <p:sp>
        <p:nvSpPr>
          <p:cNvPr id="3" name="Content Placeholder 2">
            <a:extLst>
              <a:ext uri="{FF2B5EF4-FFF2-40B4-BE49-F238E27FC236}">
                <a16:creationId xmlns:a16="http://schemas.microsoft.com/office/drawing/2014/main" id="{DE98AF30-52DD-D9B1-6BAA-D36ECABA001A}"/>
              </a:ext>
            </a:extLst>
          </p:cNvPr>
          <p:cNvSpPr>
            <a:spLocks noGrp="1"/>
          </p:cNvSpPr>
          <p:nvPr>
            <p:ph sz="half" idx="1"/>
          </p:nvPr>
        </p:nvSpPr>
        <p:spPr/>
        <p:txBody>
          <a:bodyPr/>
          <a:lstStyle/>
          <a:p>
            <a:r>
              <a:rPr lang="zh-CN" altLang="en-US" dirty="0"/>
              <a:t>临床督导</a:t>
            </a:r>
            <a:endParaRPr lang="en-US" altLang="zh-CN" dirty="0"/>
          </a:p>
          <a:p>
            <a:pPr lvl="1"/>
            <a:r>
              <a:rPr lang="zh-CN" altLang="en-US" dirty="0"/>
              <a:t>通常会结合心理咨询
比</a:t>
            </a:r>
            <a:r>
              <a:rPr lang="en-US" altLang="zh-CN" dirty="0"/>
              <a:t>NRT</a:t>
            </a:r>
            <a:r>
              <a:rPr lang="zh-CN" altLang="en-US" dirty="0"/>
              <a:t>好</a:t>
            </a:r>
            <a:endParaRPr lang="en-US" altLang="zh-CN" dirty="0"/>
          </a:p>
          <a:p>
            <a:r>
              <a:rPr lang="zh-CN" altLang="en-US" dirty="0"/>
              <a:t>但每个“切换器”对应</a:t>
            </a:r>
            <a:r>
              <a:rPr lang="en-US" altLang="zh-CN" dirty="0"/>
              <a:t>1.9-3.7</a:t>
            </a:r>
            <a:r>
              <a:rPr lang="zh-CN" altLang="en-US" dirty="0"/>
              <a:t>双用户</a:t>
            </a:r>
            <a:endParaRPr lang="en-US" altLang="zh-CN" dirty="0"/>
          </a:p>
          <a:p>
            <a:pPr lvl="1"/>
            <a:r>
              <a:rPr lang="zh-CN" altLang="en-US" dirty="0"/>
              <a:t>通常不会被报道</a:t>
            </a:r>
            <a:endParaRPr lang="en-US" altLang="zh-CN" dirty="0"/>
          </a:p>
          <a:p>
            <a:r>
              <a:rPr lang="zh-CN" altLang="en-US" dirty="0"/>
              <a:t>所以伤害加剧了</a:t>
            </a:r>
            <a:endParaRPr lang="en-US" dirty="0"/>
          </a:p>
        </p:txBody>
      </p:sp>
      <p:pic>
        <p:nvPicPr>
          <p:cNvPr id="6" name="Content Placeholder 5">
            <a:extLst>
              <a:ext uri="{FF2B5EF4-FFF2-40B4-BE49-F238E27FC236}">
                <a16:creationId xmlns:a16="http://schemas.microsoft.com/office/drawing/2014/main" id="{E5AF5D3D-C11C-7033-E1EA-6926E6E3AB9A}"/>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553200" y="2136834"/>
            <a:ext cx="4927600" cy="3803532"/>
          </a:xfrm>
        </p:spPr>
      </p:pic>
      <p:sp>
        <p:nvSpPr>
          <p:cNvPr id="10" name="TextBox 9">
            <a:extLst>
              <a:ext uri="{FF2B5EF4-FFF2-40B4-BE49-F238E27FC236}">
                <a16:creationId xmlns:a16="http://schemas.microsoft.com/office/drawing/2014/main" id="{C0012F3D-02C1-5320-61F5-89601F261142}"/>
              </a:ext>
            </a:extLst>
          </p:cNvPr>
          <p:cNvSpPr txBox="1"/>
          <p:nvPr/>
        </p:nvSpPr>
        <p:spPr>
          <a:xfrm>
            <a:off x="6248400" y="6340473"/>
            <a:ext cx="6097978" cy="246221"/>
          </a:xfrm>
          <a:prstGeom prst="rect">
            <a:avLst/>
          </a:prstGeom>
          <a:noFill/>
        </p:spPr>
        <p:txBody>
          <a:bodyPr wrap="square">
            <a:spAutoFit/>
          </a:bodyPr>
          <a:lstStyle/>
          <a:p>
            <a:pPr algn="l"/>
            <a:r>
              <a:rPr lang="en-US" sz="1000" b="0" i="0" u="none" strike="noStrike" baseline="0" dirty="0" err="1">
                <a:latin typeface="+mn-lt"/>
              </a:rPr>
              <a:t>Lindson</a:t>
            </a:r>
            <a:r>
              <a:rPr lang="en-US" sz="1000" b="0" i="0" u="none" strike="noStrike" baseline="0" dirty="0">
                <a:latin typeface="+mn-lt"/>
              </a:rPr>
              <a:t> et al.</a:t>
            </a:r>
            <a:r>
              <a:rPr lang="fr-FR" sz="1000" b="0" i="0" u="none" strike="noStrike" baseline="0" dirty="0">
                <a:latin typeface="+mn-lt"/>
              </a:rPr>
              <a:t> </a:t>
            </a:r>
            <a:r>
              <a:rPr lang="fr-FR" sz="1000" b="0" i="1" u="none" strike="noStrike" baseline="0" dirty="0">
                <a:latin typeface="+mn-lt"/>
              </a:rPr>
              <a:t>Cochrane </a:t>
            </a:r>
            <a:r>
              <a:rPr lang="fr-FR" sz="1000" b="0" i="1" u="none" strike="noStrike" baseline="0" dirty="0" err="1">
                <a:latin typeface="+mn-lt"/>
              </a:rPr>
              <a:t>Database</a:t>
            </a:r>
            <a:r>
              <a:rPr lang="fr-FR" sz="1000" b="0" i="1" u="none" strike="noStrike" baseline="0" dirty="0">
                <a:latin typeface="+mn-lt"/>
              </a:rPr>
              <a:t> </a:t>
            </a:r>
            <a:r>
              <a:rPr lang="fr-FR" sz="1000" b="0" i="1" u="none" strike="noStrike" baseline="0" dirty="0" err="1">
                <a:latin typeface="+mn-lt"/>
              </a:rPr>
              <a:t>Syst</a:t>
            </a:r>
            <a:r>
              <a:rPr lang="fr-FR" sz="1000" b="0" i="1" u="none" strike="noStrike" baseline="0" dirty="0">
                <a:latin typeface="+mn-lt"/>
              </a:rPr>
              <a:t> </a:t>
            </a:r>
            <a:r>
              <a:rPr lang="fr-FR" sz="1000" b="0" i="1" u="none" strike="noStrike" baseline="0" dirty="0" err="1">
                <a:latin typeface="+mn-lt"/>
              </a:rPr>
              <a:t>Rev</a:t>
            </a:r>
            <a:r>
              <a:rPr lang="fr-FR" sz="1000" b="0" i="0" u="none" strike="noStrike" baseline="0" dirty="0">
                <a:latin typeface="+mn-lt"/>
              </a:rPr>
              <a:t>. 2024; </a:t>
            </a:r>
            <a:r>
              <a:rPr lang="en-US" sz="1000" b="0" i="0" u="none" strike="noStrike" baseline="0" dirty="0">
                <a:latin typeface="+mn-lt"/>
              </a:rPr>
              <a:t>doi:10.1002/14651858.CD010216.pub8</a:t>
            </a:r>
            <a:endParaRPr lang="en-US" sz="1000" dirty="0">
              <a:latin typeface="+mn-lt"/>
            </a:endParaRPr>
          </a:p>
        </p:txBody>
      </p:sp>
      <p:pic>
        <p:nvPicPr>
          <p:cNvPr id="5" name="Picture 4" descr="A qr code on a white background&#10;&#10;AI-generated content may be incorrect.">
            <a:extLst>
              <a:ext uri="{FF2B5EF4-FFF2-40B4-BE49-F238E27FC236}">
                <a16:creationId xmlns:a16="http://schemas.microsoft.com/office/drawing/2014/main" id="{844B3493-6C5E-97DD-46E5-C3BE8A352E7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82400" y="5435798"/>
            <a:ext cx="504568" cy="504568"/>
          </a:xfrm>
          <a:prstGeom prst="rect">
            <a:avLst/>
          </a:prstGeom>
        </p:spPr>
      </p:pic>
    </p:spTree>
    <p:custDataLst>
      <p:tags r:id="rId1"/>
    </p:custDataLst>
    <p:extLst>
      <p:ext uri="{BB962C8B-B14F-4D97-AF65-F5344CB8AC3E}">
        <p14:creationId xmlns:p14="http://schemas.microsoft.com/office/powerpoint/2010/main" val="2363810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099D5-59AD-3D17-C0EE-020AD1EF54AF}"/>
              </a:ext>
            </a:extLst>
          </p:cNvPr>
          <p:cNvSpPr>
            <a:spLocks noGrp="1"/>
          </p:cNvSpPr>
          <p:nvPr>
            <p:ph type="title"/>
          </p:nvPr>
        </p:nvSpPr>
        <p:spPr/>
        <p:txBody>
          <a:bodyPr/>
          <a:lstStyle/>
          <a:p>
            <a:r>
              <a:rPr lang="zh-CN" altLang="en-US" dirty="0"/>
              <a:t>终结：现实世界</a:t>
            </a:r>
            <a:endParaRPr lang="en-US" dirty="0"/>
          </a:p>
        </p:txBody>
      </p:sp>
      <p:sp>
        <p:nvSpPr>
          <p:cNvPr id="3" name="Content Placeholder 2">
            <a:extLst>
              <a:ext uri="{FF2B5EF4-FFF2-40B4-BE49-F238E27FC236}">
                <a16:creationId xmlns:a16="http://schemas.microsoft.com/office/drawing/2014/main" id="{A7175EA5-33BF-6656-2E4A-24ECB8E04F44}"/>
              </a:ext>
            </a:extLst>
          </p:cNvPr>
          <p:cNvSpPr>
            <a:spLocks noGrp="1"/>
          </p:cNvSpPr>
          <p:nvPr>
            <p:ph sz="half" idx="1"/>
          </p:nvPr>
        </p:nvSpPr>
        <p:spPr/>
        <p:txBody>
          <a:bodyPr/>
          <a:lstStyle/>
          <a:p>
            <a:r>
              <a:rPr lang="ja-JP" altLang="en-US" dirty="0"/>
              <a:t>与戒烟无关</a:t>
            </a:r>
            <a:endParaRPr lang="en-US" dirty="0"/>
          </a:p>
        </p:txBody>
      </p:sp>
      <p:pic>
        <p:nvPicPr>
          <p:cNvPr id="6" name="Content Placeholder 5">
            <a:extLst>
              <a:ext uri="{FF2B5EF4-FFF2-40B4-BE49-F238E27FC236}">
                <a16:creationId xmlns:a16="http://schemas.microsoft.com/office/drawing/2014/main" id="{586E2175-909D-BFE5-205A-7EEED34A3659}"/>
              </a:ext>
            </a:extLst>
          </p:cNvPr>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7488645" y="1981200"/>
            <a:ext cx="3226525" cy="4343400"/>
          </a:xfrm>
        </p:spPr>
      </p:pic>
      <p:sp>
        <p:nvSpPr>
          <p:cNvPr id="8" name="TextBox 7">
            <a:extLst>
              <a:ext uri="{FF2B5EF4-FFF2-40B4-BE49-F238E27FC236}">
                <a16:creationId xmlns:a16="http://schemas.microsoft.com/office/drawing/2014/main" id="{71F634CB-BA2D-985F-83F2-68760736A42E}"/>
              </a:ext>
            </a:extLst>
          </p:cNvPr>
          <p:cNvSpPr txBox="1"/>
          <p:nvPr/>
        </p:nvSpPr>
        <p:spPr>
          <a:xfrm>
            <a:off x="7488646" y="6430087"/>
            <a:ext cx="6097978" cy="246221"/>
          </a:xfrm>
          <a:prstGeom prst="rect">
            <a:avLst/>
          </a:prstGeom>
          <a:noFill/>
        </p:spPr>
        <p:txBody>
          <a:bodyPr wrap="square">
            <a:spAutoFit/>
          </a:bodyPr>
          <a:lstStyle/>
          <a:p>
            <a:r>
              <a:rPr lang="en-US" sz="1000" b="0" i="0" u="none" strike="noStrike" baseline="0" dirty="0">
                <a:latin typeface="+mn-lt"/>
              </a:rPr>
              <a:t>Wang et al. </a:t>
            </a:r>
            <a:r>
              <a:rPr lang="en-US" sz="1000" b="0" i="1" u="none" strike="noStrike" baseline="0" dirty="0">
                <a:latin typeface="+mn-lt"/>
              </a:rPr>
              <a:t>Am J Public Health</a:t>
            </a:r>
            <a:r>
              <a:rPr lang="en-US" sz="1000" b="0" i="0" u="none" strike="noStrike" baseline="0" dirty="0">
                <a:latin typeface="+mn-lt"/>
              </a:rPr>
              <a:t>. 2021; doi:10.2105/AJPH.2020.305999</a:t>
            </a:r>
            <a:endParaRPr lang="en-US" sz="1000" dirty="0">
              <a:latin typeface="+mn-lt"/>
            </a:endParaRPr>
          </a:p>
        </p:txBody>
      </p:sp>
      <p:pic>
        <p:nvPicPr>
          <p:cNvPr id="5" name="Picture 4" descr="A qr code on a white background&#10;&#10;AI-generated content may be incorrect.">
            <a:extLst>
              <a:ext uri="{FF2B5EF4-FFF2-40B4-BE49-F238E27FC236}">
                <a16:creationId xmlns:a16="http://schemas.microsoft.com/office/drawing/2014/main" id="{8563D121-A839-4CA4-D894-5251CE38881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72800" y="5657850"/>
            <a:ext cx="666750" cy="666750"/>
          </a:xfrm>
          <a:prstGeom prst="rect">
            <a:avLst/>
          </a:prstGeom>
        </p:spPr>
      </p:pic>
    </p:spTree>
    <p:custDataLst>
      <p:tags r:id="rId1"/>
    </p:custDataLst>
    <p:extLst>
      <p:ext uri="{BB962C8B-B14F-4D97-AF65-F5344CB8AC3E}">
        <p14:creationId xmlns:p14="http://schemas.microsoft.com/office/powerpoint/2010/main" val="2344651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底线：</a:t>
            </a:r>
            <a:endParaRPr lang="en-US" dirty="0"/>
          </a:p>
        </p:txBody>
      </p:sp>
      <p:sp>
        <p:nvSpPr>
          <p:cNvPr id="3" name="Content Placeholder 2"/>
          <p:cNvSpPr>
            <a:spLocks noGrp="1"/>
          </p:cNvSpPr>
          <p:nvPr>
            <p:ph idx="1"/>
          </p:nvPr>
        </p:nvSpPr>
        <p:spPr>
          <a:xfrm>
            <a:off x="1401190" y="2057400"/>
            <a:ext cx="10790810" cy="4114800"/>
          </a:xfrm>
        </p:spPr>
        <p:txBody>
          <a:bodyPr/>
          <a:lstStyle/>
          <a:p>
            <a:r>
              <a:rPr lang="zh-CN" altLang="en-US" sz="3600" dirty="0"/>
              <a:t>对于许多疾病来说，电子烟的危害和吸烟一样糟糕</a:t>
            </a:r>
            <a:endParaRPr lang="en-US" altLang="zh-CN" sz="3600" dirty="0"/>
          </a:p>
          <a:p>
            <a:pPr lvl="1"/>
            <a:r>
              <a:rPr lang="zh-CN" altLang="en-US" sz="3200" dirty="0"/>
              <a:t>双重用途比单纯吸烟更糟糕</a:t>
            </a:r>
            <a:endParaRPr lang="en-US" altLang="zh-CN" sz="3200" dirty="0"/>
          </a:p>
          <a:p>
            <a:r>
              <a:rPr lang="zh-CN" altLang="en-US" sz="3600" dirty="0"/>
              <a:t>让人们继续吸烟并推广双重使用。</a:t>
            </a:r>
            <a:endParaRPr lang="en-US" altLang="zh-CN" sz="3600" dirty="0"/>
          </a:p>
          <a:p>
            <a:pPr lvl="1"/>
            <a:r>
              <a:rPr lang="zh-CN" altLang="en-US" sz="3200" dirty="0"/>
              <a:t>工业最初为何开发它们</a:t>
            </a:r>
            <a:endParaRPr lang="en-US" altLang="zh-CN" sz="3200" dirty="0"/>
          </a:p>
          <a:p>
            <a:r>
              <a:rPr lang="zh-CN" altLang="en-US" sz="3600" dirty="0"/>
              <a:t>电子烟增加了而非减少了成年人的伤害</a:t>
            </a:r>
            <a:endParaRPr lang="en-US" sz="3600" dirty="0"/>
          </a:p>
        </p:txBody>
      </p:sp>
    </p:spTree>
    <p:custDataLst>
      <p:tags r:id="rId1"/>
    </p:custDataLst>
    <p:extLst>
      <p:ext uri="{BB962C8B-B14F-4D97-AF65-F5344CB8AC3E}">
        <p14:creationId xmlns:p14="http://schemas.microsoft.com/office/powerpoint/2010/main" val="2162688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3C9D2CD3-A94A-6102-0AD5-8D2FE3FB2166}"/>
              </a:ext>
            </a:extLst>
          </p:cNvPr>
          <p:cNvSpPr>
            <a:spLocks noGrp="1"/>
          </p:cNvSpPr>
          <p:nvPr>
            <p:ph type="title"/>
          </p:nvPr>
        </p:nvSpPr>
        <p:spPr/>
        <p:txBody>
          <a:bodyPr/>
          <a:lstStyle/>
          <a:p>
            <a:r>
              <a:rPr lang="en-US" altLang="ja-JP" dirty="0"/>
              <a:t>2025</a:t>
            </a:r>
            <a:r>
              <a:rPr lang="ja-JP" altLang="en-US" dirty="0"/>
              <a:t>年</a:t>
            </a:r>
            <a:r>
              <a:rPr lang="en-US" altLang="ja-JP" dirty="0"/>
              <a:t>10</a:t>
            </a:r>
            <a:r>
              <a:rPr lang="ja-JP" altLang="en-US" dirty="0"/>
              <a:t>月</a:t>
            </a:r>
            <a:r>
              <a:rPr lang="en-US" altLang="ja-JP" dirty="0"/>
              <a:t>10</a:t>
            </a:r>
            <a:r>
              <a:rPr lang="ja-JP" altLang="en-US" dirty="0"/>
              <a:t>日</a:t>
            </a:r>
            <a:endParaRPr lang="en-US" dirty="0"/>
          </a:p>
        </p:txBody>
      </p:sp>
      <p:pic>
        <p:nvPicPr>
          <p:cNvPr id="9" name="Content Placeholder 8">
            <a:extLst>
              <a:ext uri="{FF2B5EF4-FFF2-40B4-BE49-F238E27FC236}">
                <a16:creationId xmlns:a16="http://schemas.microsoft.com/office/drawing/2014/main" id="{4D346C24-5C08-91D8-2E13-5693153C631C}"/>
              </a:ext>
            </a:extLst>
          </p:cNvPr>
          <p:cNvPicPr>
            <a:picLocks noGrp="1" noChangeAspect="1"/>
          </p:cNvPicPr>
          <p:nvPr>
            <p:ph sz="half" idx="2"/>
          </p:nvPr>
        </p:nvPicPr>
        <p:blipFill>
          <a:blip r:embed="rId3"/>
          <a:stretch>
            <a:fillRect/>
          </a:stretch>
        </p:blipFill>
        <p:spPr bwMode="auto">
          <a:xfrm>
            <a:off x="7327403" y="1981199"/>
            <a:ext cx="3797797" cy="4624529"/>
          </a:xfrm>
          <a:prstGeom prst="rect">
            <a:avLst/>
          </a:prstGeom>
          <a:noFill/>
          <a:ln w="9525">
            <a:noFill/>
            <a:miter lim="800000"/>
            <a:headEnd/>
            <a:tailEnd/>
          </a:ln>
          <a:effectLst/>
        </p:spPr>
      </p:pic>
      <p:sp>
        <p:nvSpPr>
          <p:cNvPr id="11" name="Rectangle 1">
            <a:extLst>
              <a:ext uri="{FF2B5EF4-FFF2-40B4-BE49-F238E27FC236}">
                <a16:creationId xmlns:a16="http://schemas.microsoft.com/office/drawing/2014/main" id="{38DBC790-074B-292F-8500-11984F2C08CD}"/>
              </a:ext>
            </a:extLst>
          </p:cNvPr>
          <p:cNvSpPr>
            <a:spLocks noChangeArrowheads="1"/>
          </p:cNvSpPr>
          <p:nvPr/>
        </p:nvSpPr>
        <p:spPr bwMode="auto">
          <a:xfrm>
            <a:off x="7620000" y="6611779"/>
            <a:ext cx="294343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1000" b="0" i="0" u="none" strike="noStrike" cap="none" normalizeH="0" baseline="0" dirty="0">
                <a:ln>
                  <a:noFill/>
                </a:ln>
                <a:solidFill>
                  <a:schemeClr val="tx1"/>
                </a:solidFill>
                <a:effectLst/>
                <a:latin typeface="Arial" panose="020B0604020202020204" pitchFamily="34" charset="0"/>
              </a:rPr>
              <a:t>Arora et</a:t>
            </a:r>
            <a:r>
              <a:rPr kumimoji="0" lang="en-US" altLang="en-US" sz="1000" b="0" i="0" u="none" strike="noStrike" cap="none" normalizeH="0" dirty="0">
                <a:ln>
                  <a:noFill/>
                </a:ln>
                <a:solidFill>
                  <a:schemeClr val="tx1"/>
                </a:solidFill>
                <a:effectLst/>
                <a:latin typeface="Arial" panose="020B0604020202020204" pitchFamily="34" charset="0"/>
              </a:rPr>
              <a:t> al, </a:t>
            </a:r>
            <a:r>
              <a:rPr kumimoji="0" lang="en-US" altLang="en-US" sz="1000" b="0" i="1" u="none" strike="noStrike" cap="none" normalizeH="0" dirty="0">
                <a:ln>
                  <a:noFill/>
                </a:ln>
                <a:solidFill>
                  <a:schemeClr val="tx1"/>
                </a:solidFill>
                <a:effectLst/>
                <a:latin typeface="Arial" panose="020B0604020202020204" pitchFamily="34" charset="0"/>
              </a:rPr>
              <a:t>Pediatrics</a:t>
            </a:r>
            <a:r>
              <a:rPr kumimoji="0" lang="en-US" altLang="en-US" sz="1000" b="0" i="0" u="none" strike="noStrike" cap="none" normalizeH="0" baseline="0" dirty="0">
                <a:ln>
                  <a:noFill/>
                </a:ln>
                <a:solidFill>
                  <a:schemeClr val="tx1"/>
                </a:solidFill>
                <a:effectLst/>
                <a:latin typeface="Arial" panose="020B0604020202020204" pitchFamily="34" charset="0"/>
              </a:rPr>
              <a:t> 2025 Oct 10:e2025072337</a:t>
            </a:r>
          </a:p>
        </p:txBody>
      </p:sp>
      <p:sp>
        <p:nvSpPr>
          <p:cNvPr id="19" name="Content Placeholder 18">
            <a:extLst>
              <a:ext uri="{FF2B5EF4-FFF2-40B4-BE49-F238E27FC236}">
                <a16:creationId xmlns:a16="http://schemas.microsoft.com/office/drawing/2014/main" id="{C8684669-5CF8-CD02-7072-08961F1FE1FC}"/>
              </a:ext>
            </a:extLst>
          </p:cNvPr>
          <p:cNvSpPr>
            <a:spLocks noGrp="1"/>
          </p:cNvSpPr>
          <p:nvPr>
            <p:ph sz="half" idx="1"/>
          </p:nvPr>
        </p:nvSpPr>
        <p:spPr/>
        <p:txBody>
          <a:bodyPr/>
          <a:lstStyle/>
          <a:p>
            <a:pPr marL="0" indent="0">
              <a:buNone/>
            </a:pPr>
            <a:r>
              <a:rPr lang="zh-CN" altLang="en-US" dirty="0"/>
              <a:t>“与早期的希望和假设相反，电子烟并非成年人有效的减害策略，对尼古丁未接触的青少年构成严重风险。”</a:t>
            </a:r>
            <a:endParaRPr lang="en-US" dirty="0"/>
          </a:p>
        </p:txBody>
      </p:sp>
      <p:pic>
        <p:nvPicPr>
          <p:cNvPr id="20" name="Content Placeholder 13" descr="A qr code on a white background&#10;&#10;AI-generated content may be incorrect.">
            <a:extLst>
              <a:ext uri="{FF2B5EF4-FFF2-40B4-BE49-F238E27FC236}">
                <a16:creationId xmlns:a16="http://schemas.microsoft.com/office/drawing/2014/main" id="{39DA8D73-3954-4BFF-A73D-C305854D90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11195050" y="6034228"/>
            <a:ext cx="571500" cy="571500"/>
          </a:xfrm>
          <a:prstGeom prst="rect">
            <a:avLst/>
          </a:prstGeom>
          <a:noFill/>
          <a:ln w="9525">
            <a:noFill/>
            <a:miter lim="800000"/>
            <a:headEnd/>
            <a:tailEnd/>
          </a:ln>
          <a:effectLst/>
        </p:spPr>
      </p:pic>
    </p:spTree>
    <p:extLst>
      <p:ext uri="{BB962C8B-B14F-4D97-AF65-F5344CB8AC3E}">
        <p14:creationId xmlns:p14="http://schemas.microsoft.com/office/powerpoint/2010/main" val="868757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B4F97-85A0-494D-BC04-9A95332B9DBB}"/>
              </a:ext>
            </a:extLst>
          </p:cNvPr>
          <p:cNvSpPr>
            <a:spLocks noGrp="1"/>
          </p:cNvSpPr>
          <p:nvPr>
            <p:ph type="title"/>
          </p:nvPr>
        </p:nvSpPr>
        <p:spPr/>
        <p:txBody>
          <a:bodyPr/>
          <a:lstStyle/>
          <a:p>
            <a:r>
              <a:rPr lang="zh-CN" altLang="en-US" dirty="0"/>
              <a:t>对政策制定者的影响</a:t>
            </a:r>
            <a:endParaRPr lang="en-US" dirty="0"/>
          </a:p>
        </p:txBody>
      </p:sp>
      <p:sp>
        <p:nvSpPr>
          <p:cNvPr id="3" name="Content Placeholder 2">
            <a:extLst>
              <a:ext uri="{FF2B5EF4-FFF2-40B4-BE49-F238E27FC236}">
                <a16:creationId xmlns:a16="http://schemas.microsoft.com/office/drawing/2014/main" id="{90F5C230-532F-5457-A736-4C6E405CE85F}"/>
              </a:ext>
            </a:extLst>
          </p:cNvPr>
          <p:cNvSpPr>
            <a:spLocks noGrp="1"/>
          </p:cNvSpPr>
          <p:nvPr>
            <p:ph idx="1"/>
          </p:nvPr>
        </p:nvSpPr>
        <p:spPr/>
        <p:txBody>
          <a:bodyPr/>
          <a:lstStyle/>
          <a:p>
            <a:r>
              <a:rPr lang="zh-CN" altLang="en-US" dirty="0"/>
              <a:t>因为电子烟即使对成年吸烟者也不是有效的减害策略</a:t>
            </a:r>
            <a:r>
              <a:rPr lang="en-US" altLang="zh-CN" dirty="0"/>
              <a:t>......
</a:t>
            </a:r>
            <a:r>
              <a:rPr lang="zh-CN" altLang="en-US" dirty="0"/>
              <a:t>没有理由在任何法律或法规中纳入电子烟或减害条</a:t>
            </a:r>
            <a:endParaRPr lang="en-US" altLang="zh-CN" dirty="0"/>
          </a:p>
          <a:p>
            <a:pPr lvl="1"/>
            <a:r>
              <a:rPr lang="zh-CN" altLang="en-US" dirty="0"/>
              <a:t>包括</a:t>
            </a:r>
            <a:r>
              <a:rPr lang="en-US" altLang="zh-CN" dirty="0"/>
              <a:t>FCTC</a:t>
            </a:r>
            <a:r>
              <a:rPr lang="zh-CN" altLang="en-US" dirty="0"/>
              <a:t>指南</a:t>
            </a:r>
            <a:endParaRPr lang="en-US" dirty="0"/>
          </a:p>
        </p:txBody>
      </p:sp>
    </p:spTree>
    <p:custDataLst>
      <p:tags r:id="rId1"/>
    </p:custDataLst>
    <p:extLst>
      <p:ext uri="{BB962C8B-B14F-4D97-AF65-F5344CB8AC3E}">
        <p14:creationId xmlns:p14="http://schemas.microsoft.com/office/powerpoint/2010/main" val="3486653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6.6|16|2.9|13.5"/>
</p:tagLst>
</file>

<file path=ppt/tags/tag2.xml><?xml version="1.0" encoding="utf-8"?>
<p:tagLst xmlns:a="http://schemas.openxmlformats.org/drawingml/2006/main" xmlns:r="http://schemas.openxmlformats.org/officeDocument/2006/relationships" xmlns:p="http://schemas.openxmlformats.org/presentationml/2006/main">
  <p:tag name="TIMING" val="|7.6|9"/>
</p:tagLst>
</file>

<file path=ppt/tags/tag3.xml><?xml version="1.0" encoding="utf-8"?>
<p:tagLst xmlns:a="http://schemas.openxmlformats.org/drawingml/2006/main" xmlns:r="http://schemas.openxmlformats.org/officeDocument/2006/relationships" xmlns:p="http://schemas.openxmlformats.org/presentationml/2006/main">
  <p:tag name="TIMING" val="|37.9|16.8"/>
</p:tagLst>
</file>

<file path=ppt/tags/tag4.xml><?xml version="1.0" encoding="utf-8"?>
<p:tagLst xmlns:a="http://schemas.openxmlformats.org/drawingml/2006/main" xmlns:r="http://schemas.openxmlformats.org/officeDocument/2006/relationships" xmlns:p="http://schemas.openxmlformats.org/presentationml/2006/main">
  <p:tag name="TIMING" val="|20.4|9|2|1.3|4|2.5|1|10.1"/>
</p:tagLst>
</file>

<file path=ppt/tags/tag5.xml><?xml version="1.0" encoding="utf-8"?>
<p:tagLst xmlns:a="http://schemas.openxmlformats.org/drawingml/2006/main" xmlns:r="http://schemas.openxmlformats.org/officeDocument/2006/relationships" xmlns:p="http://schemas.openxmlformats.org/presentationml/2006/main">
  <p:tag name="TIMING" val="|12.1|12.4|2.7|22.5"/>
</p:tagLst>
</file>

<file path=ppt/tags/tag6.xml><?xml version="1.0" encoding="utf-8"?>
<p:tagLst xmlns:a="http://schemas.openxmlformats.org/drawingml/2006/main" xmlns:r="http://schemas.openxmlformats.org/officeDocument/2006/relationships" xmlns:p="http://schemas.openxmlformats.org/presentationml/2006/main">
  <p:tag name="TIMING" val="|40.8|7.8|3.5|14|31.5|1.6"/>
</p:tagLst>
</file>

<file path=ppt/tags/tag7.xml><?xml version="1.0" encoding="utf-8"?>
<p:tagLst xmlns:a="http://schemas.openxmlformats.org/drawingml/2006/main" xmlns:r="http://schemas.openxmlformats.org/officeDocument/2006/relationships" xmlns:p="http://schemas.openxmlformats.org/presentationml/2006/main">
  <p:tag name="TIMING" val="|8.8"/>
</p:tagLst>
</file>

<file path=ppt/tags/tag8.xml><?xml version="1.0" encoding="utf-8"?>
<p:tagLst xmlns:a="http://schemas.openxmlformats.org/drawingml/2006/main" xmlns:r="http://schemas.openxmlformats.org/officeDocument/2006/relationships" xmlns:p="http://schemas.openxmlformats.org/presentationml/2006/main">
  <p:tag name="TIMING" val="|4|4.8|3.4|12.7|7.5"/>
</p:tagLst>
</file>

<file path=ppt/tags/tag9.xml><?xml version="1.0" encoding="utf-8"?>
<p:tagLst xmlns:a="http://schemas.openxmlformats.org/drawingml/2006/main" xmlns:r="http://schemas.openxmlformats.org/officeDocument/2006/relationships" xmlns:p="http://schemas.openxmlformats.org/presentationml/2006/main">
  <p:tag name="TIMING" val="|3.8|8.1"/>
</p:tagLst>
</file>

<file path=ppt/theme/theme1.xml><?xml version="1.0" encoding="utf-8"?>
<a:theme xmlns:a="http://schemas.openxmlformats.org/drawingml/2006/main" name="Shimmer">
  <a:themeElements>
    <a:clrScheme name="Shimmer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Shimmer">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Shimmer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Shimmer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Shimmer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Shimmer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Shimmer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Shimmer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Shimmer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Shimmer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Shimmer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UCSF Classic">
  <a:themeElements>
    <a:clrScheme name="UCSF Colors">
      <a:dk1>
        <a:srgbClr val="052049"/>
      </a:dk1>
      <a:lt1>
        <a:srgbClr val="FFFFFF"/>
      </a:lt1>
      <a:dk2>
        <a:srgbClr val="052049"/>
      </a:dk2>
      <a:lt2>
        <a:srgbClr val="FFFFFF"/>
      </a:lt2>
      <a:accent1>
        <a:srgbClr val="0093D0"/>
      </a:accent1>
      <a:accent2>
        <a:srgbClr val="18A3AC"/>
      </a:accent2>
      <a:accent3>
        <a:srgbClr val="9DC23B"/>
      </a:accent3>
      <a:accent4>
        <a:srgbClr val="F58024"/>
      </a:accent4>
      <a:accent5>
        <a:srgbClr val="C7CED1"/>
      </a:accent5>
      <a:accent6>
        <a:srgbClr val="716FB3"/>
      </a:accent6>
      <a:hlink>
        <a:srgbClr val="178CCB"/>
      </a:hlink>
      <a:folHlink>
        <a:srgbClr val="5F5F5F"/>
      </a:folHlink>
    </a:clrScheme>
    <a:fontScheme name="UCSF">
      <a:majorFont>
        <a:latin typeface="Garam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9050" algn="ctr">
          <a:noFill/>
          <a:miter lim="800000"/>
          <a:headEnd/>
          <a:tailEnd/>
        </a:ln>
      </a:spPr>
      <a:bodyPr wrap="none" rtlCol="0" anchor="ctr"/>
      <a:lstStyle>
        <a:defPPr algn="ctr">
          <a:lnSpc>
            <a:spcPct val="90000"/>
          </a:lnSpc>
          <a:defRPr sz="1600" b="1" dirty="0" err="1" smtClean="0">
            <a:solidFill>
              <a:schemeClr val="bg1"/>
            </a:solidFill>
            <a:latin typeface="+mj-lt"/>
          </a:defRPr>
        </a:defPPr>
      </a:lstStyle>
    </a:spDef>
    <a:lnDef>
      <a:spPr>
        <a:ln w="2857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auto">
        <a:noFill/>
        <a:ln w="19050" algn="ctr">
          <a:noFill/>
          <a:miter lim="800000"/>
          <a:headEnd/>
          <a:tailEnd/>
        </a:ln>
      </a:spPr>
      <a:bodyPr wrap="square" lIns="0" tIns="0" rIns="0" bIns="0" rtlCol="0">
        <a:spAutoFit/>
      </a:bodyPr>
      <a:lstStyle>
        <a:defPPr marL="295275" marR="0" indent="-295275" algn="l" defTabSz="640080" rtl="0" eaLnBrk="1" fontAlgn="auto" latinLnBrk="0" hangingPunct="1">
          <a:lnSpc>
            <a:spcPct val="100000"/>
          </a:lnSpc>
          <a:spcBef>
            <a:spcPts val="0"/>
          </a:spcBef>
          <a:spcAft>
            <a:spcPts val="1000"/>
          </a:spcAft>
          <a:buClr>
            <a:srgbClr val="0093D0"/>
          </a:buClr>
          <a:buSzPct val="80000"/>
          <a:buFont typeface="Wingdings" charset="2"/>
          <a:buChar char="§"/>
          <a:tabLst/>
          <a:defRPr kumimoji="0" sz="2200" b="0" i="0" u="none" strike="noStrike" kern="1200" cap="none" spc="0" normalizeH="0" baseline="0" noProof="0" dirty="0" smtClean="0">
            <a:ln>
              <a:noFill/>
            </a:ln>
            <a:solidFill>
              <a:srgbClr val="052049"/>
            </a:solidFill>
            <a:effectLst/>
            <a:uLnTx/>
            <a:uFillTx/>
            <a:latin typeface="+mn-lt"/>
            <a:ea typeface="+mn-ea"/>
            <a:cs typeface="+mn-cs"/>
          </a:defRPr>
        </a:defPPr>
      </a:lstStyle>
    </a:txDef>
  </a:objectDefaults>
  <a:extraClrSchemeLst/>
  <a:extLst>
    <a:ext uri="{05A4C25C-085E-4340-85A3-A5531E510DB2}">
      <thm15:themeFamily xmlns:thm15="http://schemas.microsoft.com/office/thememl/2012/main" name="16x9_CTCRE PowerPoint Template" id="{6BD5A81E-2C6F-4E2F-9E79-73291EC8105C}" vid="{425FCC7B-19FB-4D08-A432-E38526D61032}"/>
    </a:ext>
  </a:extLst>
</a:theme>
</file>

<file path=ppt/theme/theme3.xml><?xml version="1.0" encoding="utf-8"?>
<a:theme xmlns:a="http://schemas.openxmlformats.org/drawingml/2006/main" name="4_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Presentation2" id="{2C698D23-78D0-B841-8E28-8B53D00AFCF4}" vid="{66E3DFE8-A9AB-2847-B139-CF927E88C58E}"/>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Shimmer</Template>
  <TotalTime>5497</TotalTime>
  <Words>1952</Words>
  <Application>Microsoft Office PowerPoint</Application>
  <PresentationFormat>Widescreen</PresentationFormat>
  <Paragraphs>81</Paragraphs>
  <Slides>11</Slides>
  <Notes>11</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11</vt:i4>
      </vt:variant>
    </vt:vector>
  </HeadingPairs>
  <TitlesOfParts>
    <vt:vector size="23" baseType="lpstr">
      <vt:lpstr>.AppleSystemUIFont</vt:lpstr>
      <vt:lpstr>Arial</vt:lpstr>
      <vt:lpstr>Calibri</vt:lpstr>
      <vt:lpstr>Gill Sans MT</vt:lpstr>
      <vt:lpstr>Helvetica</vt:lpstr>
      <vt:lpstr>Tahoma</vt:lpstr>
      <vt:lpstr>Times New Roman</vt:lpstr>
      <vt:lpstr>Wingdings</vt:lpstr>
      <vt:lpstr>Wingdings 2</vt:lpstr>
      <vt:lpstr>Shimmer</vt:lpstr>
      <vt:lpstr>UCSF Classic</vt:lpstr>
      <vt:lpstr>4_Dividend</vt:lpstr>
      <vt:lpstr>电子烟会增加吸烟者的危害 它们并不是有效的减害策略</vt:lpstr>
      <vt:lpstr>行业对电子烟的论点</vt:lpstr>
      <vt:lpstr>误区：电子烟为戒烟而开发</vt:lpstr>
      <vt:lpstr>菲利普莫里斯推荐</vt:lpstr>
      <vt:lpstr>流行病学显示：电子烟风险接近香烟</vt:lpstr>
      <vt:lpstr>双重用途总是风险更大</vt:lpstr>
      <vt:lpstr>终止：随机对照试验</vt:lpstr>
      <vt:lpstr>终结：现实世界</vt:lpstr>
      <vt:lpstr>底线：</vt:lpstr>
      <vt:lpstr>2025年10月10日</vt:lpstr>
      <vt:lpstr>对政策制定者的影响</vt:lpstr>
    </vt:vector>
  </TitlesOfParts>
  <Company>UCSF CTCRE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Adrienne Mejia</dc:creator>
  <cp:lastModifiedBy>Stanton Glantz</cp:lastModifiedBy>
  <cp:revision>428</cp:revision>
  <dcterms:created xsi:type="dcterms:W3CDTF">2008-02-06T22:41:22Z</dcterms:created>
  <dcterms:modified xsi:type="dcterms:W3CDTF">2025-11-15T22:36:23Z</dcterms:modified>
</cp:coreProperties>
</file>