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9" r:id="rId1"/>
    <p:sldMasterId id="2147483690" r:id="rId2"/>
    <p:sldMasterId id="2147483719" r:id="rId3"/>
  </p:sldMasterIdLst>
  <p:notesMasterIdLst>
    <p:notesMasterId r:id="rId15"/>
  </p:notesMasterIdLst>
  <p:handoutMasterIdLst>
    <p:handoutMasterId r:id="rId16"/>
  </p:handoutMasterIdLst>
  <p:sldIdLst>
    <p:sldId id="860" r:id="rId4"/>
    <p:sldId id="5896" r:id="rId5"/>
    <p:sldId id="5892" r:id="rId6"/>
    <p:sldId id="5897" r:id="rId7"/>
    <p:sldId id="5891" r:id="rId8"/>
    <p:sldId id="5868" r:id="rId9"/>
    <p:sldId id="5894" r:id="rId10"/>
    <p:sldId id="5895" r:id="rId11"/>
    <p:sldId id="803" r:id="rId12"/>
    <p:sldId id="5900" r:id="rId13"/>
    <p:sldId id="5899" r:id="rId1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DA6B26"/>
    <a:srgbClr val="FFFFFF"/>
    <a:srgbClr val="FFFF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035" autoAdjust="0"/>
    <p:restoredTop sz="75000" autoAdjust="0"/>
  </p:normalViewPr>
  <p:slideViewPr>
    <p:cSldViewPr>
      <p:cViewPr varScale="1">
        <p:scale>
          <a:sx n="59" d="100"/>
          <a:sy n="59" d="100"/>
        </p:scale>
        <p:origin x="72" y="30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873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873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873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786EBFF-03BD-48E1-9F4B-96E50E912B30}" type="slidenum">
              <a:rPr lang="en-US"/>
              <a:pPr/>
              <a:t>‹#›</a:t>
            </a:fld>
            <a:endParaRPr lang="en-US"/>
          </a:p>
        </p:txBody>
      </p:sp>
    </p:spTree>
    <p:extLst>
      <p:ext uri="{BB962C8B-B14F-4D97-AF65-F5344CB8AC3E}">
        <p14:creationId xmlns:p14="http://schemas.microsoft.com/office/powerpoint/2010/main" val="13110868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defRPr>
            </a:lvl1pPr>
          </a:lstStyle>
          <a:p>
            <a:endParaRPr lang="en-US"/>
          </a:p>
        </p:txBody>
      </p:sp>
      <p:sp>
        <p:nvSpPr>
          <p:cNvPr id="36867"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defRPr>
            </a:lvl1pPr>
          </a:lstStyle>
          <a:p>
            <a:endParaRPr lang="en-US"/>
          </a:p>
        </p:txBody>
      </p:sp>
      <p:sp>
        <p:nvSpPr>
          <p:cNvPr id="36868" name="Rectangle 1028"/>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p:spPr>
      </p:sp>
      <p:sp>
        <p:nvSpPr>
          <p:cNvPr id="36869"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870"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defRPr>
            </a:lvl1pPr>
          </a:lstStyle>
          <a:p>
            <a:endParaRPr lang="en-US"/>
          </a:p>
        </p:txBody>
      </p:sp>
      <p:sp>
        <p:nvSpPr>
          <p:cNvPr id="36871"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charset="0"/>
              </a:defRPr>
            </a:lvl1pPr>
          </a:lstStyle>
          <a:p>
            <a:fld id="{1804FA69-CB9F-48A9-ADE9-5E8568E4F04A}" type="slidenum">
              <a:rPr lang="en-US"/>
              <a:pPr/>
              <a:t>‹#›</a:t>
            </a:fld>
            <a:endParaRPr lang="en-US"/>
          </a:p>
        </p:txBody>
      </p:sp>
    </p:spTree>
    <p:extLst>
      <p:ext uri="{BB962C8B-B14F-4D97-AF65-F5344CB8AC3E}">
        <p14:creationId xmlns:p14="http://schemas.microsoft.com/office/powerpoint/2010/main" val="81466140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charset="0"/>
        <a:ea typeface="+mn-ea"/>
        <a:cs typeface="+mn-cs"/>
      </a:defRPr>
    </a:lvl1pPr>
    <a:lvl2pPr marL="457200" algn="l" rtl="0" fontAlgn="base">
      <a:spcBef>
        <a:spcPct val="30000"/>
      </a:spcBef>
      <a:spcAft>
        <a:spcPct val="0"/>
      </a:spcAft>
      <a:defRPr sz="1200" kern="1200">
        <a:solidFill>
          <a:schemeClr val="tx1"/>
        </a:solidFill>
        <a:latin typeface="Times New Roman" charset="0"/>
        <a:ea typeface="+mn-ea"/>
        <a:cs typeface="+mn-cs"/>
      </a:defRPr>
    </a:lvl2pPr>
    <a:lvl3pPr marL="914400" algn="l" rtl="0" fontAlgn="base">
      <a:spcBef>
        <a:spcPct val="30000"/>
      </a:spcBef>
      <a:spcAft>
        <a:spcPct val="0"/>
      </a:spcAft>
      <a:defRPr sz="1200" kern="1200">
        <a:solidFill>
          <a:schemeClr val="tx1"/>
        </a:solidFill>
        <a:latin typeface="Times New Roman" charset="0"/>
        <a:ea typeface="+mn-ea"/>
        <a:cs typeface="+mn-cs"/>
      </a:defRPr>
    </a:lvl3pPr>
    <a:lvl4pPr marL="1371600" algn="l" rtl="0" fontAlgn="base">
      <a:spcBef>
        <a:spcPct val="30000"/>
      </a:spcBef>
      <a:spcAft>
        <a:spcPct val="0"/>
      </a:spcAft>
      <a:defRPr sz="1200" kern="1200">
        <a:solidFill>
          <a:schemeClr val="tx1"/>
        </a:solidFill>
        <a:latin typeface="Times New Roman" charset="0"/>
        <a:ea typeface="+mn-ea"/>
        <a:cs typeface="+mn-cs"/>
      </a:defRPr>
    </a:lvl4pPr>
    <a:lvl5pPr marL="1828800" algn="l" rtl="0" fontAlgn="base">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ar-AE" dirty="0"/>
              <a:t>استخدمت صناعة التبغ ادعاءات تقليل الضرر لبيع منتجاتها منذ خمسينيات القرن الماضي في جهودها لتعزيز "السجائر الآمنة". كانت ادعاءات "تقليل الضرر" محورية في تسويق السجائر الإلكترونية منذ تسويقها في عام 2003.  
تواصل صناعة التبغ وحلفاؤها استخدام ادعاءات تقليل الضرر للحججة ضد تطبيق سياسات صارمة للسيطرة على التبغ على السجائر</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ar-AE" dirty="0"/>
              <a:t> الإلكترونية وغيرها من منتجات التبغ غير المحترقة.  على سبيل المثال، هناك جهد ضغط قوي لإقناع مندوبي المؤتمر الحادي عشر لأطراف اتفاقية منظمة الصحة العالمية الإطارية للسيطرة على التبغ بتبني السجائر الإلكترونية وغيرها من المنتجات المعروفة بالتبغ الخالية من التدخين كجزء من مكافحة التبغ. 
هناك الآن أدبيات علمية كبيرة تشير إلى أن السجائر الإلكترونية تزيد من الضرر بدلا من تقليلها، مما يلغي حجج الصناعة التي تقول إنه يجب الترويج لها كجزء من مكافحة التبغ الحديثة.
خلفية:
مؤتمر الأطراف في لجنة الاتصالات الفيدرالية (</a:t>
            </a:r>
            <a:r>
              <a:rPr lang="en-US" dirty="0"/>
              <a:t>FCTC): https://fctc.who.int/convention/conference-of-the-parties/sessions/eleventh-session-of-the-conference-of-the-parties
</a:t>
            </a:r>
            <a:r>
              <a:rPr lang="ar-AE" dirty="0"/>
              <a:t>المواد المقدمة للمندوبين الذين يروجون للسجائر الإلكترونية لتقليل الأضرار: </a:t>
            </a:r>
            <a:r>
              <a:rPr lang="en-US" dirty="0"/>
              <a:t>https://clivebates.com/documents/COP11letter.pdf</a:t>
            </a:r>
            <a:endParaRPr lang="en-US" sz="1200" u="none" kern="1200" dirty="0">
              <a:solidFill>
                <a:srgbClr val="CCCCFF"/>
              </a:solidFill>
              <a:effectLst/>
              <a:latin typeface="Times New Roman" charset="0"/>
              <a:ea typeface="+mn-ea"/>
              <a:cs typeface="+mn-cs"/>
            </a:endParaRPr>
          </a:p>
        </p:txBody>
      </p:sp>
      <p:sp>
        <p:nvSpPr>
          <p:cNvPr id="4" name="Slide Number Placeholder 3"/>
          <p:cNvSpPr>
            <a:spLocks noGrp="1"/>
          </p:cNvSpPr>
          <p:nvPr>
            <p:ph type="sldNum" sz="quarter" idx="5"/>
          </p:nvPr>
        </p:nvSpPr>
        <p:spPr/>
        <p:txBody>
          <a:bodyPr/>
          <a:lstStyle/>
          <a:p>
            <a:fld id="{1804FA69-CB9F-48A9-ADE9-5E8568E4F04A}" type="slidenum">
              <a:rPr lang="en-US" smtClean="0"/>
              <a:pPr/>
              <a:t>1</a:t>
            </a:fld>
            <a:endParaRPr lang="en-US"/>
          </a:p>
        </p:txBody>
      </p:sp>
    </p:spTree>
    <p:extLst>
      <p:ext uri="{BB962C8B-B14F-4D97-AF65-F5344CB8AC3E}">
        <p14:creationId xmlns:p14="http://schemas.microsoft.com/office/powerpoint/2010/main" val="1395370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AE" dirty="0"/>
              <a:t>حجج صناعة التبغ بأن السجائر الإلكترونية تقلل الضرر واضحة: فهي تولد رذاذ النيكوتين الذي يستنشقه المستخدمون عن طريق تسخين سائل بدلا من حرق التبغ، لذا لا يتعرض المستخدمون للعديد من منتجات الاحتراق السامة، لذا سيكون من يتحول تماما من السجائر إلى السجائر الإلكترونية في وضع أفضل.  هذه حجة معقولة في غياب أدلة علمية مباشرة حول مخاطر الأمراض للسجائر الإلكترونية.
على عكس ما حدث عندما تم تسويق السجائر الإلكترونية لأول مرة، هناك الآن أدبيات علمية كبيرة حول السجائر الإلكترونية.</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2</a:t>
            </a:fld>
            <a:endParaRPr lang="en-US"/>
          </a:p>
        </p:txBody>
      </p:sp>
    </p:spTree>
    <p:extLst>
      <p:ext uri="{BB962C8B-B14F-4D97-AF65-F5344CB8AC3E}">
        <p14:creationId xmlns:p14="http://schemas.microsoft.com/office/powerpoint/2010/main" val="4175370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AE" dirty="0"/>
              <a:t>يعتقد معظم الناس أن السجائر الإلكترونية تم تطويرها في الصين عام 2003 كوسيلة للمساعدة للإقلاع عن التدخين.
في الواقع، كان فيليب موريس قد طور وسجل براءة اختراع لسيجارة إلكترونية بحلول منتصف التسعينيات.  (لم يطرحوه في السوق لأنهم كانوا قلقين من أن ذلك سيدعم تنظيم إدارة الغذاء والدواء للسجائر كأجهزة توصيل أدوية.)
لم يطوروا السجائر الإلكترونية كمساعدات للإقلاع أو لتقليل الضرر، بل للحفاظ على المدخنين الصحيين الذين كانوا يقلعون.
رموز </a:t>
            </a:r>
            <a:r>
              <a:rPr lang="en-US" dirty="0"/>
              <a:t>QR </a:t>
            </a:r>
            <a:r>
              <a:rPr lang="ar-AE" dirty="0"/>
              <a:t>في هذه الشريحة وروابط أخرى للأوراق.
رابط للورقة: </a:t>
            </a:r>
            <a:r>
              <a:rPr lang="en-US" dirty="0"/>
              <a:t>https://pubmed.ncbi.nlm.nih.gov/27852893/</a:t>
            </a:r>
          </a:p>
        </p:txBody>
      </p:sp>
      <p:sp>
        <p:nvSpPr>
          <p:cNvPr id="4" name="Slide Number Placeholder 3"/>
          <p:cNvSpPr>
            <a:spLocks noGrp="1"/>
          </p:cNvSpPr>
          <p:nvPr>
            <p:ph type="sldNum" sz="quarter" idx="5"/>
          </p:nvPr>
        </p:nvSpPr>
        <p:spPr/>
        <p:txBody>
          <a:bodyPr/>
          <a:lstStyle/>
          <a:p>
            <a:fld id="{1804FA69-CB9F-48A9-ADE9-5E8568E4F04A}" type="slidenum">
              <a:rPr lang="en-US" smtClean="0"/>
              <a:pPr/>
              <a:t>3</a:t>
            </a:fld>
            <a:endParaRPr lang="en-US"/>
          </a:p>
        </p:txBody>
      </p:sp>
    </p:spTree>
    <p:extLst>
      <p:ext uri="{BB962C8B-B14F-4D97-AF65-F5344CB8AC3E}">
        <p14:creationId xmlns:p14="http://schemas.microsoft.com/office/powerpoint/2010/main" val="1152320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AE" dirty="0"/>
              <a:t>بينما يواصل دعاة السجائر الإلكترونية تقديم ادعاءات تقليل الضرر بناء على أدلة غير مباشرة على تقليل التعرض لبعض منتجات الاحتراق، أوصى فيليب موريس في عام 2004 بأنه بعد 5 سنوات من بقائها في السوق الدليل المباشر، من الدراسات الوبائية، هو الدليل المناسب. 
رابط إلى وثيقة فيليب موريس: </a:t>
            </a:r>
            <a:r>
              <a:rPr lang="en-US" dirty="0"/>
              <a:t>https://idl.ucsf.edu/docs/jlmc0180
</a:t>
            </a:r>
            <a:r>
              <a:rPr lang="ar-AE" dirty="0"/>
              <a:t>رابط إلى ورقة تان وآخرين: </a:t>
            </a:r>
            <a:r>
              <a:rPr lang="en-US" dirty="0"/>
              <a:t>https://pubmed.ncbi.nlm.nih.gov/23723740/</a:t>
            </a:r>
          </a:p>
        </p:txBody>
      </p:sp>
      <p:sp>
        <p:nvSpPr>
          <p:cNvPr id="4" name="Slide Number Placeholder 3"/>
          <p:cNvSpPr>
            <a:spLocks noGrp="1"/>
          </p:cNvSpPr>
          <p:nvPr>
            <p:ph type="sldNum" sz="quarter" idx="5"/>
          </p:nvPr>
        </p:nvSpPr>
        <p:spPr/>
        <p:txBody>
          <a:bodyPr/>
          <a:lstStyle/>
          <a:p>
            <a:fld id="{1804FA69-CB9F-48A9-ADE9-5E8568E4F04A}" type="slidenum">
              <a:rPr lang="en-US" smtClean="0"/>
              <a:pPr/>
              <a:t>4</a:t>
            </a:fld>
            <a:endParaRPr lang="en-US"/>
          </a:p>
        </p:txBody>
      </p:sp>
    </p:spTree>
    <p:extLst>
      <p:ext uri="{BB962C8B-B14F-4D97-AF65-F5344CB8AC3E}">
        <p14:creationId xmlns:p14="http://schemas.microsoft.com/office/powerpoint/2010/main" val="2880314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AE" dirty="0"/>
              <a:t>بحلول أكتوبر 2023، كان هناك 107 دراسات وبائية من هذا النوع.  بشكل عام، أظهرت مخاطر مماثلة للسجائر في بعض الأمراض، وعلى الرغم من أنها أقل من السجائر، إلا أنها مخاطر كبيرة لأمراض أخرى.
رابط الورقة: </a:t>
            </a:r>
            <a:r>
              <a:rPr lang="en-US" dirty="0"/>
              <a:t>https://pubmed.ncbi.nlm.nih.gov/38411454/</a:t>
            </a:r>
          </a:p>
          <a:p>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5</a:t>
            </a:fld>
            <a:endParaRPr lang="en-US"/>
          </a:p>
        </p:txBody>
      </p:sp>
    </p:spTree>
    <p:extLst>
      <p:ext uri="{BB962C8B-B14F-4D97-AF65-F5344CB8AC3E}">
        <p14:creationId xmlns:p14="http://schemas.microsoft.com/office/powerpoint/2010/main" val="1887289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AE" dirty="0"/>
              <a:t>تظهر الأوبئة أيضا أن الاستخدام المزدوج (استخدام كل من السجائر الإلكترونية والسجائر) أكثر خطورة من مجرد التدخين.  وهذا مهم لأن العديد من مستخدمي السجائر الإلكترونية البالغين ما زالوا يدخنون السجائر.
رابط الورقة: </a:t>
            </a:r>
            <a:r>
              <a:rPr lang="en-US" dirty="0"/>
              <a:t>https://pubmed.ncbi.nlm.nih.gov/38411454/</a:t>
            </a:r>
          </a:p>
        </p:txBody>
      </p:sp>
      <p:sp>
        <p:nvSpPr>
          <p:cNvPr id="4" name="Slide Number Placeholder 3"/>
          <p:cNvSpPr>
            <a:spLocks noGrp="1"/>
          </p:cNvSpPr>
          <p:nvPr>
            <p:ph type="sldNum" sz="quarter" idx="5"/>
          </p:nvPr>
        </p:nvSpPr>
        <p:spPr/>
        <p:txBody>
          <a:bodyPr/>
          <a:lstStyle/>
          <a:p>
            <a:fld id="{1804FA69-CB9F-48A9-ADE9-5E8568E4F04A}" type="slidenum">
              <a:rPr lang="en-US" smtClean="0"/>
              <a:pPr/>
              <a:t>6</a:t>
            </a:fld>
            <a:endParaRPr lang="en-US"/>
          </a:p>
        </p:txBody>
      </p:sp>
    </p:spTree>
    <p:extLst>
      <p:ext uri="{BB962C8B-B14F-4D97-AF65-F5344CB8AC3E}">
        <p14:creationId xmlns:p14="http://schemas.microsoft.com/office/powerpoint/2010/main" val="3043992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AE" dirty="0"/>
              <a:t>يشير مؤيدو السجائر الإلكترونية مرارا وتكرارا إلى مراجعات كوكرين للتجارب العشوائية المحكمة التي تظهر أن تقديم السجائر الإلكترونية المجانية (عادة مع استشارات الإقلاع عن التدخين) مرتبط بالإقلاع عن التدخين.  ومع ذلك، فإن البحث في الدراسات الفردية يكشف أنه لكل مدخن يتوقف عن التدخين يصبح 1.9-3.7 مستخدمين مزدوجين، مما يزيد من الضرر العام بدلا من تقليله.
رابط للورقة: </a:t>
            </a:r>
            <a:r>
              <a:rPr lang="en-US" dirty="0"/>
              <a:t>https://www.cochranelibrary.com/cdsr/doi/10.1002/14651858.CD010216.pub8/information</a:t>
            </a:r>
          </a:p>
        </p:txBody>
      </p:sp>
      <p:sp>
        <p:nvSpPr>
          <p:cNvPr id="4" name="Slide Number Placeholder 3"/>
          <p:cNvSpPr>
            <a:spLocks noGrp="1"/>
          </p:cNvSpPr>
          <p:nvPr>
            <p:ph type="sldNum" sz="quarter" idx="5"/>
          </p:nvPr>
        </p:nvSpPr>
        <p:spPr/>
        <p:txBody>
          <a:bodyPr/>
          <a:lstStyle/>
          <a:p>
            <a:fld id="{1804FA69-CB9F-48A9-ADE9-5E8568E4F04A}" type="slidenum">
              <a:rPr lang="en-US" smtClean="0"/>
              <a:pPr/>
              <a:t>7</a:t>
            </a:fld>
            <a:endParaRPr lang="en-US"/>
          </a:p>
        </p:txBody>
      </p:sp>
    </p:spTree>
    <p:extLst>
      <p:ext uri="{BB962C8B-B14F-4D97-AF65-F5344CB8AC3E}">
        <p14:creationId xmlns:p14="http://schemas.microsoft.com/office/powerpoint/2010/main" val="1388112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in the real world, smokers who use e-cigarettes are, on average, no more likely to have stopped smoking than smokers who did not use e-cigarettes.</a:t>
            </a:r>
          </a:p>
          <a:p>
            <a:endParaRPr lang="en-US" dirty="0"/>
          </a:p>
          <a:p>
            <a:r>
              <a:rPr lang="en-US" dirty="0"/>
              <a:t>Link to paper: https://pubmed.ncbi.nlm.nih.gov/33351653/</a:t>
            </a:r>
          </a:p>
        </p:txBody>
      </p:sp>
      <p:sp>
        <p:nvSpPr>
          <p:cNvPr id="4" name="Slide Number Placeholder 3"/>
          <p:cNvSpPr>
            <a:spLocks noGrp="1"/>
          </p:cNvSpPr>
          <p:nvPr>
            <p:ph type="sldNum" sz="quarter" idx="5"/>
          </p:nvPr>
        </p:nvSpPr>
        <p:spPr/>
        <p:txBody>
          <a:bodyPr/>
          <a:lstStyle/>
          <a:p>
            <a:fld id="{1804FA69-CB9F-48A9-ADE9-5E8568E4F04A}" type="slidenum">
              <a:rPr lang="en-US" smtClean="0"/>
              <a:pPr/>
              <a:t>8</a:t>
            </a:fld>
            <a:endParaRPr lang="en-US"/>
          </a:p>
        </p:txBody>
      </p:sp>
    </p:spTree>
    <p:extLst>
      <p:ext uri="{BB962C8B-B14F-4D97-AF65-F5344CB8AC3E}">
        <p14:creationId xmlns:p14="http://schemas.microsoft.com/office/powerpoint/2010/main" val="303354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AE" dirty="0"/>
              <a:t>هاتان الحقائق تتحد لتظهر أنه، حتى على المستوى الفردي، تزيد السجائر الإلكترونية من الضرر بدلا من تقليلها.</a:t>
            </a:r>
            <a:endParaRPr lang="en-US" dirty="0"/>
          </a:p>
          <a:p>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9</a:t>
            </a:fld>
            <a:endParaRPr lang="en-US"/>
          </a:p>
        </p:txBody>
      </p:sp>
    </p:spTree>
    <p:extLst>
      <p:ext uri="{BB962C8B-B14F-4D97-AF65-F5344CB8AC3E}">
        <p14:creationId xmlns:p14="http://schemas.microsoft.com/office/powerpoint/2010/main" val="788738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AE" dirty="0"/>
              <a:t>في أكتوبر 2025، نشرت الجمعية الدولية لطب الأطفال بيانا يلخص الأدلة التي تفيد بأن السجائر الإلكترونية لا تمثل استراتيجية فعالة لتقليل الضرر للبالغين.  بالإضافة إلى ذلك، فهي تشكل مخاطر كبيرة على الشباب.
تم إعداد هذا التقرير من قبل لجنة دولية، ومعتمدة من اللجنة التنفيذية للرابطة، ونشر في مجلة طب الأطفال بعد مراجعة مستقلة من الأقران.
رابط للورقة: </a:t>
            </a:r>
            <a:r>
              <a:rPr lang="en-US" dirty="0"/>
              <a:t>https://pubmed.ncbi.nlm.nih.gov/41067726/</a:t>
            </a:r>
          </a:p>
        </p:txBody>
      </p:sp>
      <p:sp>
        <p:nvSpPr>
          <p:cNvPr id="4" name="Slide Number Placeholder 3"/>
          <p:cNvSpPr>
            <a:spLocks noGrp="1"/>
          </p:cNvSpPr>
          <p:nvPr>
            <p:ph type="sldNum" sz="quarter" idx="5"/>
          </p:nvPr>
        </p:nvSpPr>
        <p:spPr/>
        <p:txBody>
          <a:bodyPr/>
          <a:lstStyle/>
          <a:p>
            <a:fld id="{1804FA69-CB9F-48A9-ADE9-5E8568E4F04A}" type="slidenum">
              <a:rPr lang="en-US" smtClean="0"/>
              <a:pPr/>
              <a:t>10</a:t>
            </a:fld>
            <a:endParaRPr lang="en-US"/>
          </a:p>
        </p:txBody>
      </p:sp>
    </p:spTree>
    <p:extLst>
      <p:ext uri="{BB962C8B-B14F-4D97-AF65-F5344CB8AC3E}">
        <p14:creationId xmlns:p14="http://schemas.microsoft.com/office/powerpoint/2010/main" val="2436597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AE" dirty="0"/>
              <a:t>التداعيات: يجب على صانعي السياسات رفض جهود صناعة التبغ لدمج تسويق السجائر الإلكترونية في سياسات مكافحة التبغ.</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11</a:t>
            </a:fld>
            <a:endParaRPr lang="en-US"/>
          </a:p>
        </p:txBody>
      </p:sp>
    </p:spTree>
    <p:extLst>
      <p:ext uri="{BB962C8B-B14F-4D97-AF65-F5344CB8AC3E}">
        <p14:creationId xmlns:p14="http://schemas.microsoft.com/office/powerpoint/2010/main" val="2287370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w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8610" name="Group 2"/>
          <p:cNvGrpSpPr>
            <a:grpSpLocks/>
          </p:cNvGrpSpPr>
          <p:nvPr/>
        </p:nvGrpSpPr>
        <p:grpSpPr bwMode="auto">
          <a:xfrm>
            <a:off x="1" y="6350"/>
            <a:ext cx="12187767" cy="6851650"/>
            <a:chOff x="0" y="4"/>
            <a:chExt cx="5758" cy="4316"/>
          </a:xfrm>
        </p:grpSpPr>
        <p:grpSp>
          <p:nvGrpSpPr>
            <p:cNvPr id="68611" name="Group 3"/>
            <p:cNvGrpSpPr>
              <a:grpSpLocks/>
            </p:cNvGrpSpPr>
            <p:nvPr/>
          </p:nvGrpSpPr>
          <p:grpSpPr bwMode="auto">
            <a:xfrm>
              <a:off x="0" y="1161"/>
              <a:ext cx="5758" cy="3159"/>
              <a:chOff x="0" y="1161"/>
              <a:chExt cx="5758" cy="3159"/>
            </a:xfrm>
          </p:grpSpPr>
          <p:sp>
            <p:nvSpPr>
              <p:cNvPr id="68612" name="Freeform 4"/>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en-US"/>
              </a:p>
            </p:txBody>
          </p:sp>
          <p:sp>
            <p:nvSpPr>
              <p:cNvPr id="68613" name="Freeform 5"/>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grpSp>
        <p:sp>
          <p:nvSpPr>
            <p:cNvPr id="68614" name="Freeform 6"/>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en-US"/>
            </a:p>
          </p:txBody>
        </p:sp>
        <p:sp>
          <p:nvSpPr>
            <p:cNvPr id="68615" name="Freeform 7"/>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en-US"/>
            </a:p>
          </p:txBody>
        </p:sp>
        <p:sp>
          <p:nvSpPr>
            <p:cNvPr id="68616" name="Freeform 8"/>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en-US"/>
            </a:p>
          </p:txBody>
        </p:sp>
        <p:grpSp>
          <p:nvGrpSpPr>
            <p:cNvPr id="68617" name="Group 9"/>
            <p:cNvGrpSpPr>
              <a:grpSpLocks/>
            </p:cNvGrpSpPr>
            <p:nvPr/>
          </p:nvGrpSpPr>
          <p:grpSpPr bwMode="auto">
            <a:xfrm>
              <a:off x="348" y="4"/>
              <a:ext cx="5410" cy="4316"/>
              <a:chOff x="348" y="4"/>
              <a:chExt cx="5410" cy="4316"/>
            </a:xfrm>
          </p:grpSpPr>
          <p:sp>
            <p:nvSpPr>
              <p:cNvPr id="68618" name="Freeform 10"/>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sp>
            <p:nvSpPr>
              <p:cNvPr id="68619" name="Freeform 11"/>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sp>
            <p:nvSpPr>
              <p:cNvPr id="68620" name="Freeform 12"/>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68621" name="Freeform 13"/>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en-US"/>
              </a:p>
            </p:txBody>
          </p:sp>
          <p:sp>
            <p:nvSpPr>
              <p:cNvPr id="68622" name="Freeform 14"/>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en-US"/>
              </a:p>
            </p:txBody>
          </p:sp>
          <p:sp>
            <p:nvSpPr>
              <p:cNvPr id="68623" name="Freeform 15"/>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en-US"/>
              </a:p>
            </p:txBody>
          </p:sp>
        </p:grpSp>
      </p:grpSp>
      <p:sp>
        <p:nvSpPr>
          <p:cNvPr id="68624" name="Rectangle 16"/>
          <p:cNvSpPr>
            <a:spLocks noGrp="1" noChangeArrowheads="1"/>
          </p:cNvSpPr>
          <p:nvPr>
            <p:ph type="ctrTitle" sz="quarter"/>
          </p:nvPr>
        </p:nvSpPr>
        <p:spPr>
          <a:xfrm>
            <a:off x="1422400" y="1997078"/>
            <a:ext cx="9448800" cy="1431925"/>
          </a:xfrm>
        </p:spPr>
        <p:txBody>
          <a:bodyPr anchor="b"/>
          <a:lstStyle>
            <a:lvl1pPr>
              <a:defRPr/>
            </a:lvl1pPr>
          </a:lstStyle>
          <a:p>
            <a:r>
              <a:rPr lang="en-US"/>
              <a:t>Click to edit Master title style</a:t>
            </a:r>
          </a:p>
        </p:txBody>
      </p:sp>
      <p:sp>
        <p:nvSpPr>
          <p:cNvPr id="68625" name="Rectangle 17"/>
          <p:cNvSpPr>
            <a:spLocks noGrp="1" noChangeArrowheads="1"/>
          </p:cNvSpPr>
          <p:nvPr>
            <p:ph type="subTitle" sz="quarter" idx="1"/>
          </p:nvPr>
        </p:nvSpPr>
        <p:spPr>
          <a:xfrm>
            <a:off x="1422400" y="3886200"/>
            <a:ext cx="8534400" cy="1752600"/>
          </a:xfrm>
        </p:spPr>
        <p:txBody>
          <a:bodyPr/>
          <a:lstStyle>
            <a:lvl1pPr marL="0" indent="0">
              <a:buFont typeface="Wingdings" pitchFamily="2" charset="2"/>
              <a:buNone/>
              <a:defRPr/>
            </a:lvl1pPr>
          </a:lstStyle>
          <a:p>
            <a:r>
              <a:rPr lang="en-US"/>
              <a:t>Click to edit Master subtitle style</a:t>
            </a:r>
          </a:p>
        </p:txBody>
      </p:sp>
      <p:sp>
        <p:nvSpPr>
          <p:cNvPr id="68626" name="Rectangle 18"/>
          <p:cNvSpPr>
            <a:spLocks noGrp="1" noChangeArrowheads="1"/>
          </p:cNvSpPr>
          <p:nvPr>
            <p:ph type="dt" sz="quarter" idx="2"/>
          </p:nvPr>
        </p:nvSpPr>
        <p:spPr/>
        <p:txBody>
          <a:bodyPr/>
          <a:lstStyle>
            <a:lvl1pPr>
              <a:defRPr/>
            </a:lvl1pPr>
          </a:lstStyle>
          <a:p>
            <a:endParaRPr lang="en-US"/>
          </a:p>
        </p:txBody>
      </p:sp>
      <p:sp>
        <p:nvSpPr>
          <p:cNvPr id="68627" name="Rectangle 19"/>
          <p:cNvSpPr>
            <a:spLocks noGrp="1" noChangeArrowheads="1"/>
          </p:cNvSpPr>
          <p:nvPr>
            <p:ph type="ftr" sz="quarter" idx="3"/>
          </p:nvPr>
        </p:nvSpPr>
        <p:spPr>
          <a:xfrm>
            <a:off x="4470400" y="6248400"/>
            <a:ext cx="3860800" cy="457200"/>
          </a:xfrm>
        </p:spPr>
        <p:txBody>
          <a:bodyPr/>
          <a:lstStyle>
            <a:lvl1pPr>
              <a:defRPr/>
            </a:lvl1pPr>
          </a:lstStyle>
          <a:p>
            <a:endParaRPr lang="en-US"/>
          </a:p>
        </p:txBody>
      </p:sp>
      <p:sp>
        <p:nvSpPr>
          <p:cNvPr id="68628" name="Rectangle 20"/>
          <p:cNvSpPr>
            <a:spLocks noGrp="1" noChangeArrowheads="1"/>
          </p:cNvSpPr>
          <p:nvPr>
            <p:ph type="sldNum" sz="quarter" idx="4"/>
          </p:nvPr>
        </p:nvSpPr>
        <p:spPr/>
        <p:txBody>
          <a:bodyPr/>
          <a:lstStyle>
            <a:lvl1pPr>
              <a:defRPr/>
            </a:lvl1pPr>
          </a:lstStyle>
          <a:p>
            <a:fld id="{09E5735E-05A5-4756-A57A-C69223F03AF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ADBEC0F-ACDB-41B4-89B1-3BA8E9E0164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E8E8AEA-0F3C-4616-B03A-5EC87F31EC9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EDF74B3-AE33-472E-9B7D-806D3460AE1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7F8D956-9CBD-4C92-AFD5-8E746777C08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EA780614-DCFA-4353-83A7-FBE422802D30}"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F1E4DBF-32F8-42E8-8105-499FE86A077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23D9CDB-FD49-480B-BC12-927DD8FB3992}"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5FC1B63-EC60-4B44-8A65-7C45FBB9A5D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67132EE-0FA0-4BA2-BB6F-78549FA910B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304800"/>
            <a:ext cx="25146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2400" y="304800"/>
            <a:ext cx="73406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C09465C-3424-4198-983E-903329BFDADD}"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422400" y="304802"/>
            <a:ext cx="10058400" cy="1431925"/>
          </a:xfrm>
        </p:spPr>
        <p:txBody>
          <a:bodyPr/>
          <a:lstStyle/>
          <a:p>
            <a:r>
              <a:rPr lang="en-US"/>
              <a:t>Click to edit Master title style</a:t>
            </a:r>
          </a:p>
        </p:txBody>
      </p:sp>
      <p:sp>
        <p:nvSpPr>
          <p:cNvPr id="3" name="Table Placeholder 2"/>
          <p:cNvSpPr>
            <a:spLocks noGrp="1"/>
          </p:cNvSpPr>
          <p:nvPr>
            <p:ph type="tbl" idx="1"/>
          </p:nvPr>
        </p:nvSpPr>
        <p:spPr>
          <a:xfrm>
            <a:off x="1422400" y="1981200"/>
            <a:ext cx="10058400" cy="4114800"/>
          </a:xfrm>
        </p:spPr>
        <p:txBody>
          <a:bodyPr/>
          <a:lstStyle/>
          <a:p>
            <a:endParaRPr lang="en-US"/>
          </a:p>
        </p:txBody>
      </p:sp>
      <p:sp>
        <p:nvSpPr>
          <p:cNvPr id="4" name="Date Placeholder 3"/>
          <p:cNvSpPr>
            <a:spLocks noGrp="1"/>
          </p:cNvSpPr>
          <p:nvPr>
            <p:ph type="dt" sz="half" idx="10"/>
          </p:nvPr>
        </p:nvSpPr>
        <p:spPr>
          <a:xfrm>
            <a:off x="14224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45720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8940800" y="6248400"/>
            <a:ext cx="2540000" cy="457200"/>
          </a:xfrm>
        </p:spPr>
        <p:txBody>
          <a:bodyPr/>
          <a:lstStyle>
            <a:lvl1pPr>
              <a:defRPr/>
            </a:lvl1pPr>
          </a:lstStyle>
          <a:p>
            <a:fld id="{037318CF-BA88-490A-885E-B974AED1A767}"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422400" y="304802"/>
            <a:ext cx="10058400" cy="1431925"/>
          </a:xfrm>
        </p:spPr>
        <p:txBody>
          <a:bodyPr/>
          <a:lstStyle/>
          <a:p>
            <a:r>
              <a:rPr lang="en-US"/>
              <a:t>Click to edit Master title style</a:t>
            </a:r>
          </a:p>
        </p:txBody>
      </p:sp>
      <p:sp>
        <p:nvSpPr>
          <p:cNvPr id="3" name="Chart Placeholder 2"/>
          <p:cNvSpPr>
            <a:spLocks noGrp="1"/>
          </p:cNvSpPr>
          <p:nvPr>
            <p:ph type="chart" idx="1"/>
          </p:nvPr>
        </p:nvSpPr>
        <p:spPr>
          <a:xfrm>
            <a:off x="1422400" y="1981200"/>
            <a:ext cx="10058400" cy="4114800"/>
          </a:xfrm>
        </p:spPr>
        <p:txBody>
          <a:bodyPr/>
          <a:lstStyle/>
          <a:p>
            <a:endParaRPr lang="en-US"/>
          </a:p>
        </p:txBody>
      </p:sp>
      <p:sp>
        <p:nvSpPr>
          <p:cNvPr id="4" name="Date Placeholder 3"/>
          <p:cNvSpPr>
            <a:spLocks noGrp="1"/>
          </p:cNvSpPr>
          <p:nvPr>
            <p:ph type="dt" sz="half" idx="10"/>
          </p:nvPr>
        </p:nvSpPr>
        <p:spPr>
          <a:xfrm>
            <a:off x="14224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45720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8940800" y="6248400"/>
            <a:ext cx="2540000" cy="457200"/>
          </a:xfrm>
        </p:spPr>
        <p:txBody>
          <a:bodyPr/>
          <a:lstStyle>
            <a:lvl1pPr>
              <a:defRPr/>
            </a:lvl1pPr>
          </a:lstStyle>
          <a:p>
            <a:fld id="{5668DED3-6CA9-478E-9AB6-584E47E899BB}"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 White">
    <p:spTree>
      <p:nvGrpSpPr>
        <p:cNvPr id="1" name=""/>
        <p:cNvGrpSpPr/>
        <p:nvPr/>
      </p:nvGrpSpPr>
      <p:grpSpPr>
        <a:xfrm>
          <a:off x="0" y="0"/>
          <a:ext cx="0" cy="0"/>
          <a:chOff x="0" y="0"/>
          <a:chExt cx="0" cy="0"/>
        </a:xfrm>
      </p:grpSpPr>
      <p:sp>
        <p:nvSpPr>
          <p:cNvPr id="2" name="Rectangle 1"/>
          <p:cNvSpPr/>
          <p:nvPr userDrawn="1"/>
        </p:nvSpPr>
        <p:spPr bwMode="auto">
          <a:xfrm>
            <a:off x="212036" y="5764696"/>
            <a:ext cx="11979967" cy="1093304"/>
          </a:xfrm>
          <a:prstGeom prst="rect">
            <a:avLst/>
          </a:prstGeom>
          <a:solidFill>
            <a:schemeClr val="bg1"/>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22" name="Title 15"/>
          <p:cNvSpPr>
            <a:spLocks noGrp="1"/>
          </p:cNvSpPr>
          <p:nvPr>
            <p:ph type="title" hasCustomPrompt="1"/>
          </p:nvPr>
        </p:nvSpPr>
        <p:spPr>
          <a:xfrm>
            <a:off x="398937" y="2504667"/>
            <a:ext cx="8188479" cy="1749284"/>
          </a:xfrm>
          <a:prstGeom prst="rect">
            <a:avLst/>
          </a:prstGeom>
        </p:spPr>
        <p:txBody>
          <a:bodyPr anchor="b">
            <a:noAutofit/>
          </a:bodyPr>
          <a:lstStyle>
            <a:lvl1pPr>
              <a:defRPr sz="4800" baseline="0">
                <a:solidFill>
                  <a:schemeClr val="tx1"/>
                </a:solidFill>
                <a:latin typeface="+mj-lt"/>
              </a:defRPr>
            </a:lvl1pPr>
          </a:lstStyle>
          <a:p>
            <a:r>
              <a:rPr lang="en-US" dirty="0"/>
              <a:t>Title Here</a:t>
            </a:r>
          </a:p>
        </p:txBody>
      </p:sp>
      <p:sp>
        <p:nvSpPr>
          <p:cNvPr id="23" name="Date Placeholder 4"/>
          <p:cNvSpPr>
            <a:spLocks noGrp="1"/>
          </p:cNvSpPr>
          <p:nvPr>
            <p:ph type="dt" sz="half" idx="2"/>
          </p:nvPr>
        </p:nvSpPr>
        <p:spPr>
          <a:xfrm>
            <a:off x="425602" y="6155230"/>
            <a:ext cx="2567119" cy="238607"/>
          </a:xfrm>
          <a:prstGeom prst="rect">
            <a:avLst/>
          </a:prstGeom>
        </p:spPr>
        <p:txBody>
          <a:bodyPr vert="horz" wrap="square" lIns="91440" tIns="0" rIns="91440" bIns="0" rtlCol="0" anchor="b" anchorCtr="0">
            <a:noAutofit/>
          </a:bodyPr>
          <a:lstStyle>
            <a:lvl1pPr algn="l">
              <a:defRPr sz="1600" i="0">
                <a:solidFill>
                  <a:schemeClr val="tx1"/>
                </a:solidFill>
                <a:latin typeface="Arial" pitchFamily="34" charset="0"/>
                <a:cs typeface="Arial" pitchFamily="34" charset="0"/>
              </a:defRPr>
            </a:lvl1pPr>
          </a:lstStyle>
          <a:p>
            <a:fld id="{7CA65D26-67D5-4CD2-90EC-E629659F24B3}" type="datetime1">
              <a:rPr lang="en-US" smtClean="0"/>
              <a:pPr/>
              <a:t>11/15/2025</a:t>
            </a:fld>
            <a:endParaRPr lang="en-US" dirty="0"/>
          </a:p>
        </p:txBody>
      </p:sp>
      <p:sp>
        <p:nvSpPr>
          <p:cNvPr id="24" name="Text Placeholder 2"/>
          <p:cNvSpPr>
            <a:spLocks noGrp="1"/>
          </p:cNvSpPr>
          <p:nvPr>
            <p:ph type="body" sz="quarter" idx="10" hasCustomPrompt="1"/>
          </p:nvPr>
        </p:nvSpPr>
        <p:spPr>
          <a:xfrm>
            <a:off x="423461" y="5469681"/>
            <a:ext cx="5588615" cy="56895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2133" i="0" baseline="0" dirty="0" smtClean="0">
                <a:solidFill>
                  <a:schemeClr val="tx1"/>
                </a:solidFill>
                <a:cs typeface="Arial"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dirty="0"/>
              <a:t>Presenter’s Name</a:t>
            </a:r>
          </a:p>
        </p:txBody>
      </p:sp>
      <p:sp>
        <p:nvSpPr>
          <p:cNvPr id="25" name="Text Placeholder 3"/>
          <p:cNvSpPr>
            <a:spLocks noGrp="1"/>
          </p:cNvSpPr>
          <p:nvPr>
            <p:ph type="body" sz="quarter" idx="15" hasCustomPrompt="1"/>
          </p:nvPr>
        </p:nvSpPr>
        <p:spPr>
          <a:xfrm>
            <a:off x="403757" y="4246880"/>
            <a:ext cx="8196911" cy="677627"/>
          </a:xfrm>
          <a:prstGeom prst="rect">
            <a:avLst/>
          </a:prstGeom>
        </p:spPr>
        <p:txBody>
          <a:bodyPr>
            <a:noAutofit/>
          </a:bodyPr>
          <a:lstStyle>
            <a:lvl1pPr marL="0" indent="0" algn="l">
              <a:lnSpc>
                <a:spcPct val="100000"/>
              </a:lnSpc>
              <a:buNone/>
              <a:defRPr sz="2133" i="0">
                <a:solidFill>
                  <a:schemeClr val="tx1"/>
                </a:solidFill>
                <a:latin typeface="+mj-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2807" y="616769"/>
            <a:ext cx="5007828" cy="707136"/>
          </a:xfrm>
          <a:prstGeom prst="rect">
            <a:avLst/>
          </a:prstGeom>
        </p:spPr>
      </p:pic>
    </p:spTree>
    <p:extLst>
      <p:ext uri="{BB962C8B-B14F-4D97-AF65-F5344CB8AC3E}">
        <p14:creationId xmlns:p14="http://schemas.microsoft.com/office/powerpoint/2010/main" val="360857814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ver – Teal">
    <p:bg>
      <p:bgPr>
        <a:solidFill>
          <a:srgbClr val="052049"/>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EF22415-1F90-984F-ABB8-E194D72FEE14}"/>
              </a:ext>
            </a:extLst>
          </p:cNvPr>
          <p:cNvSpPr/>
          <p:nvPr userDrawn="1"/>
        </p:nvSpPr>
        <p:spPr bwMode="auto">
          <a:xfrm>
            <a:off x="212036" y="5764696"/>
            <a:ext cx="11979967" cy="1093304"/>
          </a:xfrm>
          <a:prstGeom prst="rect">
            <a:avLst/>
          </a:prstGeom>
          <a:solidFill>
            <a:srgbClr val="052049"/>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14" name="Title 15"/>
          <p:cNvSpPr>
            <a:spLocks noGrp="1"/>
          </p:cNvSpPr>
          <p:nvPr>
            <p:ph type="title" hasCustomPrompt="1"/>
          </p:nvPr>
        </p:nvSpPr>
        <p:spPr>
          <a:xfrm>
            <a:off x="398937" y="2504667"/>
            <a:ext cx="8188479" cy="1749284"/>
          </a:xfrm>
          <a:prstGeom prst="rect">
            <a:avLst/>
          </a:prstGeom>
        </p:spPr>
        <p:txBody>
          <a:bodyPr anchor="b">
            <a:noAutofit/>
          </a:bodyPr>
          <a:lstStyle>
            <a:lvl1pPr>
              <a:defRPr sz="4800" baseline="0">
                <a:solidFill>
                  <a:schemeClr val="tx1"/>
                </a:solidFill>
                <a:latin typeface="+mj-lt"/>
              </a:defRPr>
            </a:lvl1pPr>
          </a:lstStyle>
          <a:p>
            <a:r>
              <a:rPr lang="en-US" dirty="0"/>
              <a:t>Title Here</a:t>
            </a:r>
          </a:p>
        </p:txBody>
      </p:sp>
      <p:sp>
        <p:nvSpPr>
          <p:cNvPr id="15" name="Date Placeholder 4"/>
          <p:cNvSpPr>
            <a:spLocks noGrp="1"/>
          </p:cNvSpPr>
          <p:nvPr>
            <p:ph type="dt" sz="half" idx="2"/>
          </p:nvPr>
        </p:nvSpPr>
        <p:spPr>
          <a:xfrm>
            <a:off x="425602" y="6155230"/>
            <a:ext cx="2567119" cy="238607"/>
          </a:xfrm>
          <a:prstGeom prst="rect">
            <a:avLst/>
          </a:prstGeom>
        </p:spPr>
        <p:txBody>
          <a:bodyPr vert="horz" wrap="square" lIns="91440" tIns="0" rIns="91440" bIns="0" rtlCol="0" anchor="b" anchorCtr="0">
            <a:noAutofit/>
          </a:bodyPr>
          <a:lstStyle>
            <a:lvl1pPr algn="l">
              <a:defRPr sz="1600" i="0">
                <a:solidFill>
                  <a:schemeClr val="tx1"/>
                </a:solidFill>
                <a:latin typeface="Arial" pitchFamily="34" charset="0"/>
                <a:cs typeface="Arial" pitchFamily="34" charset="0"/>
              </a:defRPr>
            </a:lvl1pPr>
          </a:lstStyle>
          <a:p>
            <a:fld id="{7CA65D26-67D5-4CD2-90EC-E629659F24B3}" type="datetime1">
              <a:rPr lang="en-US" smtClean="0"/>
              <a:pPr/>
              <a:t>11/15/2025</a:t>
            </a:fld>
            <a:endParaRPr lang="en-US" dirty="0"/>
          </a:p>
        </p:txBody>
      </p:sp>
      <p:sp>
        <p:nvSpPr>
          <p:cNvPr id="17" name="Text Placeholder 3"/>
          <p:cNvSpPr>
            <a:spLocks noGrp="1"/>
          </p:cNvSpPr>
          <p:nvPr>
            <p:ph type="body" sz="quarter" idx="15" hasCustomPrompt="1"/>
          </p:nvPr>
        </p:nvSpPr>
        <p:spPr>
          <a:xfrm>
            <a:off x="403757" y="4246880"/>
            <a:ext cx="8196911" cy="677627"/>
          </a:xfrm>
          <a:prstGeom prst="rect">
            <a:avLst/>
          </a:prstGeom>
        </p:spPr>
        <p:txBody>
          <a:bodyPr>
            <a:noAutofit/>
          </a:bodyPr>
          <a:lstStyle>
            <a:lvl1pPr marL="0" indent="0" algn="l">
              <a:lnSpc>
                <a:spcPct val="100000"/>
              </a:lnSpc>
              <a:buNone/>
              <a:defRPr sz="2133" i="0">
                <a:solidFill>
                  <a:schemeClr val="tx1"/>
                </a:solidFill>
                <a:latin typeface="+mj-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
        <p:nvSpPr>
          <p:cNvPr id="10" name="Text Placeholder 2"/>
          <p:cNvSpPr>
            <a:spLocks noGrp="1"/>
          </p:cNvSpPr>
          <p:nvPr>
            <p:ph type="body" sz="quarter" idx="10" hasCustomPrompt="1"/>
          </p:nvPr>
        </p:nvSpPr>
        <p:spPr>
          <a:xfrm>
            <a:off x="423461" y="5469681"/>
            <a:ext cx="5588615" cy="56895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2133" i="0" baseline="0" dirty="0" smtClean="0">
                <a:solidFill>
                  <a:schemeClr val="tx1"/>
                </a:solidFill>
                <a:cs typeface="Arial"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dirty="0"/>
              <a:t>Presenter’s Name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802" y="636951"/>
            <a:ext cx="4835151" cy="682752"/>
          </a:xfrm>
          <a:prstGeom prst="rect">
            <a:avLst/>
          </a:prstGeom>
        </p:spPr>
      </p:pic>
    </p:spTree>
    <p:extLst>
      <p:ext uri="{BB962C8B-B14F-4D97-AF65-F5344CB8AC3E}">
        <p14:creationId xmlns:p14="http://schemas.microsoft.com/office/powerpoint/2010/main" val="349463860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ver – Teal">
    <p:bg>
      <p:bgPr>
        <a:solidFill>
          <a:srgbClr val="18A3AC"/>
        </a:solidFill>
        <a:effectLst/>
      </p:bgPr>
    </p:bg>
    <p:spTree>
      <p:nvGrpSpPr>
        <p:cNvPr id="1" name=""/>
        <p:cNvGrpSpPr/>
        <p:nvPr/>
      </p:nvGrpSpPr>
      <p:grpSpPr>
        <a:xfrm>
          <a:off x="0" y="0"/>
          <a:ext cx="0" cy="0"/>
          <a:chOff x="0" y="0"/>
          <a:chExt cx="0" cy="0"/>
        </a:xfrm>
      </p:grpSpPr>
      <p:sp>
        <p:nvSpPr>
          <p:cNvPr id="2" name="Rectangle 1"/>
          <p:cNvSpPr/>
          <p:nvPr userDrawn="1"/>
        </p:nvSpPr>
        <p:spPr bwMode="auto">
          <a:xfrm>
            <a:off x="212036" y="5764696"/>
            <a:ext cx="11979967" cy="1093304"/>
          </a:xfrm>
          <a:prstGeom prst="rect">
            <a:avLst/>
          </a:prstGeom>
          <a:solidFill>
            <a:srgbClr val="18A3AC"/>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14" name="Title 15"/>
          <p:cNvSpPr>
            <a:spLocks noGrp="1"/>
          </p:cNvSpPr>
          <p:nvPr>
            <p:ph type="title" hasCustomPrompt="1"/>
          </p:nvPr>
        </p:nvSpPr>
        <p:spPr>
          <a:xfrm>
            <a:off x="398937" y="2504667"/>
            <a:ext cx="8188479" cy="1749284"/>
          </a:xfrm>
          <a:prstGeom prst="rect">
            <a:avLst/>
          </a:prstGeom>
        </p:spPr>
        <p:txBody>
          <a:bodyPr anchor="b">
            <a:noAutofit/>
          </a:bodyPr>
          <a:lstStyle>
            <a:lvl1pPr>
              <a:defRPr sz="4800" baseline="0">
                <a:solidFill>
                  <a:schemeClr val="tx1"/>
                </a:solidFill>
                <a:latin typeface="+mj-lt"/>
              </a:defRPr>
            </a:lvl1pPr>
          </a:lstStyle>
          <a:p>
            <a:r>
              <a:rPr lang="en-US" dirty="0"/>
              <a:t>Title Here</a:t>
            </a:r>
          </a:p>
        </p:txBody>
      </p:sp>
      <p:sp>
        <p:nvSpPr>
          <p:cNvPr id="15" name="Date Placeholder 4"/>
          <p:cNvSpPr>
            <a:spLocks noGrp="1"/>
          </p:cNvSpPr>
          <p:nvPr>
            <p:ph type="dt" sz="half" idx="2"/>
          </p:nvPr>
        </p:nvSpPr>
        <p:spPr>
          <a:xfrm>
            <a:off x="425602" y="6155230"/>
            <a:ext cx="2567119" cy="238607"/>
          </a:xfrm>
          <a:prstGeom prst="rect">
            <a:avLst/>
          </a:prstGeom>
        </p:spPr>
        <p:txBody>
          <a:bodyPr vert="horz" wrap="square" lIns="91440" tIns="0" rIns="91440" bIns="0" rtlCol="0" anchor="b" anchorCtr="0">
            <a:noAutofit/>
          </a:bodyPr>
          <a:lstStyle>
            <a:lvl1pPr algn="l">
              <a:defRPr sz="1600" i="0">
                <a:solidFill>
                  <a:schemeClr val="tx1"/>
                </a:solidFill>
                <a:latin typeface="Arial" pitchFamily="34" charset="0"/>
                <a:cs typeface="Arial" pitchFamily="34" charset="0"/>
              </a:defRPr>
            </a:lvl1pPr>
          </a:lstStyle>
          <a:p>
            <a:fld id="{7CA65D26-67D5-4CD2-90EC-E629659F24B3}" type="datetime1">
              <a:rPr lang="en-US" smtClean="0"/>
              <a:pPr/>
              <a:t>11/15/2025</a:t>
            </a:fld>
            <a:endParaRPr lang="en-US" dirty="0"/>
          </a:p>
        </p:txBody>
      </p:sp>
      <p:sp>
        <p:nvSpPr>
          <p:cNvPr id="17" name="Text Placeholder 3"/>
          <p:cNvSpPr>
            <a:spLocks noGrp="1"/>
          </p:cNvSpPr>
          <p:nvPr>
            <p:ph type="body" sz="quarter" idx="15" hasCustomPrompt="1"/>
          </p:nvPr>
        </p:nvSpPr>
        <p:spPr>
          <a:xfrm>
            <a:off x="403757" y="4246880"/>
            <a:ext cx="8196911" cy="677627"/>
          </a:xfrm>
          <a:prstGeom prst="rect">
            <a:avLst/>
          </a:prstGeom>
        </p:spPr>
        <p:txBody>
          <a:bodyPr>
            <a:noAutofit/>
          </a:bodyPr>
          <a:lstStyle>
            <a:lvl1pPr marL="0" indent="0" algn="l">
              <a:lnSpc>
                <a:spcPct val="100000"/>
              </a:lnSpc>
              <a:buNone/>
              <a:defRPr sz="2133" i="0">
                <a:solidFill>
                  <a:schemeClr val="tx1"/>
                </a:solidFill>
                <a:latin typeface="+mj-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
        <p:nvSpPr>
          <p:cNvPr id="10" name="Text Placeholder 2"/>
          <p:cNvSpPr>
            <a:spLocks noGrp="1"/>
          </p:cNvSpPr>
          <p:nvPr>
            <p:ph type="body" sz="quarter" idx="10" hasCustomPrompt="1"/>
          </p:nvPr>
        </p:nvSpPr>
        <p:spPr>
          <a:xfrm>
            <a:off x="423461" y="5469681"/>
            <a:ext cx="5588615" cy="56895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2133" i="0" baseline="0" dirty="0" smtClean="0">
                <a:solidFill>
                  <a:schemeClr val="tx1"/>
                </a:solidFill>
                <a:cs typeface="Arial"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dirty="0"/>
              <a:t>Presenter’s Name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802" y="636951"/>
            <a:ext cx="4835151" cy="682752"/>
          </a:xfrm>
          <a:prstGeom prst="rect">
            <a:avLst/>
          </a:prstGeom>
        </p:spPr>
      </p:pic>
    </p:spTree>
    <p:extLst>
      <p:ext uri="{BB962C8B-B14F-4D97-AF65-F5344CB8AC3E}">
        <p14:creationId xmlns:p14="http://schemas.microsoft.com/office/powerpoint/2010/main" val="388971122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 Blue">
    <p:bg>
      <p:bgPr>
        <a:solidFill>
          <a:srgbClr val="178CCB"/>
        </a:solidFill>
        <a:effectLst/>
      </p:bgPr>
    </p:bg>
    <p:spTree>
      <p:nvGrpSpPr>
        <p:cNvPr id="1" name=""/>
        <p:cNvGrpSpPr/>
        <p:nvPr/>
      </p:nvGrpSpPr>
      <p:grpSpPr>
        <a:xfrm>
          <a:off x="0" y="0"/>
          <a:ext cx="0" cy="0"/>
          <a:chOff x="0" y="0"/>
          <a:chExt cx="0" cy="0"/>
        </a:xfrm>
      </p:grpSpPr>
      <p:sp>
        <p:nvSpPr>
          <p:cNvPr id="2" name="Rectangle 1"/>
          <p:cNvSpPr/>
          <p:nvPr userDrawn="1"/>
        </p:nvSpPr>
        <p:spPr bwMode="auto">
          <a:xfrm>
            <a:off x="212036" y="5764696"/>
            <a:ext cx="11979967" cy="1093304"/>
          </a:xfrm>
          <a:prstGeom prst="rect">
            <a:avLst/>
          </a:prstGeom>
          <a:solidFill>
            <a:srgbClr val="178CCB"/>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14" name="Title 15"/>
          <p:cNvSpPr>
            <a:spLocks noGrp="1"/>
          </p:cNvSpPr>
          <p:nvPr>
            <p:ph type="title" hasCustomPrompt="1"/>
          </p:nvPr>
        </p:nvSpPr>
        <p:spPr>
          <a:xfrm>
            <a:off x="398937" y="2504667"/>
            <a:ext cx="8188479" cy="1749284"/>
          </a:xfrm>
          <a:prstGeom prst="rect">
            <a:avLst/>
          </a:prstGeom>
        </p:spPr>
        <p:txBody>
          <a:bodyPr anchor="b">
            <a:noAutofit/>
          </a:bodyPr>
          <a:lstStyle>
            <a:lvl1pPr>
              <a:defRPr sz="4800" baseline="0">
                <a:solidFill>
                  <a:schemeClr val="tx1"/>
                </a:solidFill>
                <a:latin typeface="+mj-lt"/>
              </a:defRPr>
            </a:lvl1pPr>
          </a:lstStyle>
          <a:p>
            <a:r>
              <a:rPr lang="en-US" dirty="0"/>
              <a:t>Title Here</a:t>
            </a:r>
          </a:p>
        </p:txBody>
      </p:sp>
      <p:sp>
        <p:nvSpPr>
          <p:cNvPr id="15" name="Date Placeholder 4"/>
          <p:cNvSpPr>
            <a:spLocks noGrp="1"/>
          </p:cNvSpPr>
          <p:nvPr>
            <p:ph type="dt" sz="half" idx="2"/>
          </p:nvPr>
        </p:nvSpPr>
        <p:spPr>
          <a:xfrm>
            <a:off x="425602" y="6155230"/>
            <a:ext cx="2567119" cy="238607"/>
          </a:xfrm>
          <a:prstGeom prst="rect">
            <a:avLst/>
          </a:prstGeom>
        </p:spPr>
        <p:txBody>
          <a:bodyPr vert="horz" wrap="square" lIns="91440" tIns="0" rIns="91440" bIns="0" rtlCol="0" anchor="b" anchorCtr="0">
            <a:noAutofit/>
          </a:bodyPr>
          <a:lstStyle>
            <a:lvl1pPr algn="l">
              <a:defRPr sz="1600" i="0">
                <a:solidFill>
                  <a:schemeClr val="tx1"/>
                </a:solidFill>
                <a:latin typeface="Arial" pitchFamily="34" charset="0"/>
                <a:cs typeface="Arial" pitchFamily="34" charset="0"/>
              </a:defRPr>
            </a:lvl1pPr>
          </a:lstStyle>
          <a:p>
            <a:fld id="{7CA65D26-67D5-4CD2-90EC-E629659F24B3}" type="datetime1">
              <a:rPr lang="en-US" smtClean="0"/>
              <a:pPr/>
              <a:t>11/15/2025</a:t>
            </a:fld>
            <a:endParaRPr lang="en-US" dirty="0"/>
          </a:p>
        </p:txBody>
      </p:sp>
      <p:sp>
        <p:nvSpPr>
          <p:cNvPr id="17" name="Text Placeholder 3"/>
          <p:cNvSpPr>
            <a:spLocks noGrp="1"/>
          </p:cNvSpPr>
          <p:nvPr>
            <p:ph type="body" sz="quarter" idx="15" hasCustomPrompt="1"/>
          </p:nvPr>
        </p:nvSpPr>
        <p:spPr>
          <a:xfrm>
            <a:off x="403757" y="4246880"/>
            <a:ext cx="8196911" cy="677627"/>
          </a:xfrm>
          <a:prstGeom prst="rect">
            <a:avLst/>
          </a:prstGeom>
        </p:spPr>
        <p:txBody>
          <a:bodyPr>
            <a:noAutofit/>
          </a:bodyPr>
          <a:lstStyle>
            <a:lvl1pPr marL="0" indent="0" algn="l">
              <a:lnSpc>
                <a:spcPct val="100000"/>
              </a:lnSpc>
              <a:buNone/>
              <a:defRPr sz="2133" i="0">
                <a:solidFill>
                  <a:schemeClr val="tx1"/>
                </a:solidFill>
                <a:latin typeface="+mj-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
        <p:nvSpPr>
          <p:cNvPr id="10" name="Text Placeholder 2"/>
          <p:cNvSpPr>
            <a:spLocks noGrp="1"/>
          </p:cNvSpPr>
          <p:nvPr>
            <p:ph type="body" sz="quarter" idx="10" hasCustomPrompt="1"/>
          </p:nvPr>
        </p:nvSpPr>
        <p:spPr>
          <a:xfrm>
            <a:off x="423461" y="5469681"/>
            <a:ext cx="5588615" cy="56895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2133" i="0" baseline="0" dirty="0" smtClean="0">
                <a:solidFill>
                  <a:schemeClr val="tx1"/>
                </a:solidFill>
                <a:cs typeface="Arial"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dirty="0"/>
              <a:t>Presenter’s Name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802" y="636951"/>
            <a:ext cx="4835151" cy="682752"/>
          </a:xfrm>
          <a:prstGeom prst="rect">
            <a:avLst/>
          </a:prstGeom>
        </p:spPr>
      </p:pic>
    </p:spTree>
    <p:extLst>
      <p:ext uri="{BB962C8B-B14F-4D97-AF65-F5344CB8AC3E}">
        <p14:creationId xmlns:p14="http://schemas.microsoft.com/office/powerpoint/2010/main" val="405744921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ullet Slide">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5" name="Text Placeholder 3"/>
          <p:cNvSpPr>
            <a:spLocks noGrp="1"/>
          </p:cNvSpPr>
          <p:nvPr>
            <p:ph idx="1"/>
          </p:nvPr>
        </p:nvSpPr>
        <p:spPr>
          <a:xfrm>
            <a:off x="612915" y="1868561"/>
            <a:ext cx="10850220" cy="3909393"/>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p:txBody>
      </p:sp>
      <p:sp>
        <p:nvSpPr>
          <p:cNvPr id="7" name="Title 15">
            <a:extLst>
              <a:ext uri="{FF2B5EF4-FFF2-40B4-BE49-F238E27FC236}">
                <a16:creationId xmlns:a16="http://schemas.microsoft.com/office/drawing/2014/main" id="{6C16609F-8909-F746-B061-9392242D748A}"/>
              </a:ext>
            </a:extLst>
          </p:cNvPr>
          <p:cNvSpPr>
            <a:spLocks noGrp="1"/>
          </p:cNvSpPr>
          <p:nvPr>
            <p:ph type="title" hasCustomPrompt="1"/>
          </p:nvPr>
        </p:nvSpPr>
        <p:spPr>
          <a:xfrm>
            <a:off x="604783" y="425006"/>
            <a:ext cx="10338388" cy="611449"/>
          </a:xfrm>
          <a:prstGeom prst="rect">
            <a:avLst/>
          </a:prstGeom>
        </p:spPr>
        <p:txBody>
          <a:bodyPr anchor="b">
            <a:noAutofit/>
          </a:bodyPr>
          <a:lstStyle>
            <a:lvl1pPr>
              <a:defRPr sz="4800">
                <a:latin typeface="+mj-lt"/>
              </a:defRPr>
            </a:lvl1pPr>
          </a:lstStyle>
          <a:p>
            <a:r>
              <a:rPr lang="en-US" dirty="0"/>
              <a:t>Slide Title Here</a:t>
            </a:r>
          </a:p>
        </p:txBody>
      </p:sp>
      <p:sp>
        <p:nvSpPr>
          <p:cNvPr id="8" name="Text Placeholder 3">
            <a:extLst>
              <a:ext uri="{FF2B5EF4-FFF2-40B4-BE49-F238E27FC236}">
                <a16:creationId xmlns:a16="http://schemas.microsoft.com/office/drawing/2014/main" id="{F9AC2C64-0B5D-9A4C-BC3A-C2F4E05354E7}"/>
              </a:ext>
            </a:extLst>
          </p:cNvPr>
          <p:cNvSpPr>
            <a:spLocks noGrp="1"/>
          </p:cNvSpPr>
          <p:nvPr>
            <p:ph type="body" sz="quarter" idx="15" hasCustomPrompt="1"/>
          </p:nvPr>
        </p:nvSpPr>
        <p:spPr>
          <a:xfrm>
            <a:off x="609604" y="927660"/>
            <a:ext cx="10337797" cy="446529"/>
          </a:xfrm>
          <a:prstGeom prst="rect">
            <a:avLst/>
          </a:prstGeom>
        </p:spPr>
        <p:txBody>
          <a:bodyPr>
            <a:noAutofit/>
          </a:bodyPr>
          <a:lstStyle>
            <a:lvl1pPr marL="0" indent="0">
              <a:lnSpc>
                <a:spcPct val="100000"/>
              </a:lnSpc>
              <a:buNone/>
              <a:defRPr sz="2400" i="0">
                <a:latin typeface="+mn-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Tree>
    <p:extLst>
      <p:ext uri="{BB962C8B-B14F-4D97-AF65-F5344CB8AC3E}">
        <p14:creationId xmlns:p14="http://schemas.microsoft.com/office/powerpoint/2010/main" val="244974733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11080737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3" name="Chart Placeholder 2"/>
          <p:cNvSpPr>
            <a:spLocks noGrp="1"/>
          </p:cNvSpPr>
          <p:nvPr>
            <p:ph type="chart" sz="quarter" idx="14"/>
          </p:nvPr>
        </p:nvSpPr>
        <p:spPr>
          <a:xfrm>
            <a:off x="357813" y="450581"/>
            <a:ext cx="11449876" cy="5420140"/>
          </a:xfrm>
          <a:prstGeom prst="rect">
            <a:avLst/>
          </a:prstGeom>
        </p:spPr>
        <p:txBody>
          <a:bodyPr>
            <a:normAutofit/>
          </a:bodyPr>
          <a:lstStyle/>
          <a:p>
            <a:r>
              <a:rPr lang="en-US"/>
              <a:t>Click icon to add chart</a:t>
            </a:r>
            <a:endParaRPr lang="en-US" dirty="0"/>
          </a:p>
        </p:txBody>
      </p:sp>
    </p:spTree>
    <p:extLst>
      <p:ext uri="{BB962C8B-B14F-4D97-AF65-F5344CB8AC3E}">
        <p14:creationId xmlns:p14="http://schemas.microsoft.com/office/powerpoint/2010/main" val="338898900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 Bullet">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8" name="Text Placeholder 3"/>
          <p:cNvSpPr>
            <a:spLocks noGrp="1"/>
          </p:cNvSpPr>
          <p:nvPr>
            <p:ph idx="1"/>
          </p:nvPr>
        </p:nvSpPr>
        <p:spPr>
          <a:xfrm>
            <a:off x="612914" y="1868561"/>
            <a:ext cx="5098777" cy="3909393"/>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p:txBody>
      </p:sp>
      <p:sp>
        <p:nvSpPr>
          <p:cNvPr id="15" name="Text Placeholder 3"/>
          <p:cNvSpPr>
            <a:spLocks noGrp="1"/>
          </p:cNvSpPr>
          <p:nvPr>
            <p:ph idx="16"/>
          </p:nvPr>
        </p:nvSpPr>
        <p:spPr>
          <a:xfrm>
            <a:off x="6354306" y="1868561"/>
            <a:ext cx="5108825" cy="3909393"/>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p:txBody>
      </p:sp>
      <p:sp>
        <p:nvSpPr>
          <p:cNvPr id="9" name="Title 15">
            <a:extLst>
              <a:ext uri="{FF2B5EF4-FFF2-40B4-BE49-F238E27FC236}">
                <a16:creationId xmlns:a16="http://schemas.microsoft.com/office/drawing/2014/main" id="{9C7D9C97-8A9F-A04E-A137-581567305C82}"/>
              </a:ext>
            </a:extLst>
          </p:cNvPr>
          <p:cNvSpPr>
            <a:spLocks noGrp="1"/>
          </p:cNvSpPr>
          <p:nvPr>
            <p:ph type="title" hasCustomPrompt="1"/>
          </p:nvPr>
        </p:nvSpPr>
        <p:spPr>
          <a:xfrm>
            <a:off x="604783" y="425006"/>
            <a:ext cx="10338388" cy="611449"/>
          </a:xfrm>
          <a:prstGeom prst="rect">
            <a:avLst/>
          </a:prstGeom>
        </p:spPr>
        <p:txBody>
          <a:bodyPr anchor="b">
            <a:noAutofit/>
          </a:bodyPr>
          <a:lstStyle>
            <a:lvl1pPr>
              <a:defRPr sz="4800">
                <a:latin typeface="+mj-lt"/>
              </a:defRPr>
            </a:lvl1pPr>
          </a:lstStyle>
          <a:p>
            <a:r>
              <a:rPr lang="en-US" dirty="0"/>
              <a:t>Slide Title Here</a:t>
            </a:r>
          </a:p>
        </p:txBody>
      </p:sp>
      <p:sp>
        <p:nvSpPr>
          <p:cNvPr id="13" name="Text Placeholder 3">
            <a:extLst>
              <a:ext uri="{FF2B5EF4-FFF2-40B4-BE49-F238E27FC236}">
                <a16:creationId xmlns:a16="http://schemas.microsoft.com/office/drawing/2014/main" id="{DCB652CA-B1A6-594B-AD63-71A3FE12AE09}"/>
              </a:ext>
            </a:extLst>
          </p:cNvPr>
          <p:cNvSpPr>
            <a:spLocks noGrp="1"/>
          </p:cNvSpPr>
          <p:nvPr>
            <p:ph type="body" sz="quarter" idx="15" hasCustomPrompt="1"/>
          </p:nvPr>
        </p:nvSpPr>
        <p:spPr>
          <a:xfrm>
            <a:off x="609604" y="927660"/>
            <a:ext cx="10337797" cy="446529"/>
          </a:xfrm>
          <a:prstGeom prst="rect">
            <a:avLst/>
          </a:prstGeom>
        </p:spPr>
        <p:txBody>
          <a:bodyPr>
            <a:noAutofit/>
          </a:bodyPr>
          <a:lstStyle>
            <a:lvl1pPr marL="0" indent="0">
              <a:lnSpc>
                <a:spcPct val="100000"/>
              </a:lnSpc>
              <a:buNone/>
              <a:defRPr sz="2400" i="0">
                <a:latin typeface="+mn-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Tree>
    <p:extLst>
      <p:ext uri="{BB962C8B-B14F-4D97-AF65-F5344CB8AC3E}">
        <p14:creationId xmlns:p14="http://schemas.microsoft.com/office/powerpoint/2010/main" val="229096375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ullet Slide-Navy">
    <p:bg>
      <p:bgRef idx="1001">
        <a:schemeClr val="bg2"/>
      </p:bgRef>
    </p:bg>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604784" y="425006"/>
            <a:ext cx="10334153" cy="611449"/>
          </a:xfrm>
          <a:prstGeom prst="rect">
            <a:avLst/>
          </a:prstGeom>
        </p:spPr>
        <p:txBody>
          <a:bodyPr anchor="b">
            <a:noAutofit/>
          </a:bodyPr>
          <a:lstStyle>
            <a:lvl1pPr>
              <a:defRPr sz="4800">
                <a:latin typeface="+mj-lt"/>
              </a:defRPr>
            </a:lvl1pPr>
          </a:lstStyle>
          <a:p>
            <a:r>
              <a:rPr lang="en-US" dirty="0"/>
              <a:t>Slide Title Here</a:t>
            </a:r>
          </a:p>
        </p:txBody>
      </p:sp>
      <p:sp>
        <p:nvSpPr>
          <p:cNvPr id="4" name="Text Placeholder 3"/>
          <p:cNvSpPr>
            <a:spLocks noGrp="1"/>
          </p:cNvSpPr>
          <p:nvPr>
            <p:ph type="body" sz="quarter" idx="15" hasCustomPrompt="1"/>
          </p:nvPr>
        </p:nvSpPr>
        <p:spPr>
          <a:xfrm>
            <a:off x="609605" y="927659"/>
            <a:ext cx="10329332" cy="477079"/>
          </a:xfrm>
          <a:prstGeom prst="rect">
            <a:avLst/>
          </a:prstGeom>
        </p:spPr>
        <p:txBody>
          <a:bodyPr>
            <a:noAutofit/>
          </a:bodyPr>
          <a:lstStyle>
            <a:lvl1pPr marL="0" indent="0">
              <a:lnSpc>
                <a:spcPct val="100000"/>
              </a:lnSpc>
              <a:buNone/>
              <a:defRPr sz="2400" i="0">
                <a:latin typeface="+mn-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
        <p:nvSpPr>
          <p:cNvPr id="7" name="Text Placeholder 3"/>
          <p:cNvSpPr>
            <a:spLocks noGrp="1"/>
          </p:cNvSpPr>
          <p:nvPr>
            <p:ph idx="1"/>
          </p:nvPr>
        </p:nvSpPr>
        <p:spPr>
          <a:xfrm>
            <a:off x="612915" y="1868561"/>
            <a:ext cx="10850220" cy="3909393"/>
          </a:xfrm>
          <a:prstGeom prst="rect">
            <a:avLst/>
          </a:prstGeom>
        </p:spPr>
        <p:txBody>
          <a:bodyPr vert="horz" lIns="91440" tIns="45720" rIns="91440" bIns="45720" rtlCol="0">
            <a:noAutofit/>
          </a:bodyPr>
          <a:lstStyle>
            <a:lvl2pPr>
              <a:buClr>
                <a:schemeClr val="accent5"/>
              </a:buClr>
              <a:defRPr/>
            </a:lvl2pPr>
            <a:lvl4pPr>
              <a:buClr>
                <a:schemeClr val="accent5"/>
              </a:buCl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99837922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517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Slide – Navy">
    <p:bg>
      <p:bgRef idx="1001">
        <a:schemeClr val="bg2"/>
      </p:bgRef>
    </p:bg>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45092897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rt Slide – Navy">
    <p:bg>
      <p:bgRef idx="1001">
        <a:schemeClr val="bg2"/>
      </p:bgRef>
    </p:bg>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5" name="Chart Placeholder 2"/>
          <p:cNvSpPr>
            <a:spLocks noGrp="1"/>
          </p:cNvSpPr>
          <p:nvPr>
            <p:ph type="chart" sz="quarter" idx="14"/>
          </p:nvPr>
        </p:nvSpPr>
        <p:spPr>
          <a:xfrm>
            <a:off x="357813" y="469927"/>
            <a:ext cx="11449876" cy="5297083"/>
          </a:xfrm>
          <a:prstGeom prst="rect">
            <a:avLst/>
          </a:prstGeom>
        </p:spPr>
        <p:txBody>
          <a:bodyPr>
            <a:normAutofit/>
          </a:bodyPr>
          <a:lstStyle>
            <a:lvl1pPr marL="0" indent="0">
              <a:buNone/>
              <a:defRPr/>
            </a:lvl1pPr>
          </a:lstStyle>
          <a:p>
            <a:r>
              <a:rPr lang="en-US"/>
              <a:t>Click icon to add chart</a:t>
            </a:r>
            <a:endParaRPr lang="en-US" dirty="0"/>
          </a:p>
        </p:txBody>
      </p:sp>
    </p:spTree>
    <p:extLst>
      <p:ext uri="{BB962C8B-B14F-4D97-AF65-F5344CB8AC3E}">
        <p14:creationId xmlns:p14="http://schemas.microsoft.com/office/powerpoint/2010/main" val="231470394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 Slide – Navy">
    <p:bg>
      <p:bgRef idx="1001">
        <a:schemeClr val="bg2"/>
      </p:bgRef>
    </p:bg>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8" name="Content Placeholder 3"/>
          <p:cNvSpPr>
            <a:spLocks noGrp="1"/>
          </p:cNvSpPr>
          <p:nvPr>
            <p:ph sz="quarter" idx="18" hasCustomPrompt="1"/>
          </p:nvPr>
        </p:nvSpPr>
        <p:spPr>
          <a:xfrm>
            <a:off x="609234" y="1894327"/>
            <a:ext cx="5102453" cy="3804111"/>
          </a:xfrm>
        </p:spPr>
        <p:txBody>
          <a:bodyPr/>
          <a:lstStyle>
            <a:lvl2pPr>
              <a:buClr>
                <a:schemeClr val="accent5"/>
              </a:buClr>
              <a:defRPr/>
            </a:lvl2pPr>
            <a:lvl4pPr>
              <a:buClr>
                <a:schemeClr val="accent5"/>
              </a:buClr>
              <a:defRPr/>
            </a:lvl4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9" name="Content Placeholder 3"/>
          <p:cNvSpPr>
            <a:spLocks noGrp="1"/>
          </p:cNvSpPr>
          <p:nvPr>
            <p:ph sz="quarter" idx="19" hasCustomPrompt="1"/>
          </p:nvPr>
        </p:nvSpPr>
        <p:spPr>
          <a:xfrm>
            <a:off x="6387183" y="1894327"/>
            <a:ext cx="5102453" cy="3804111"/>
          </a:xfrm>
        </p:spPr>
        <p:txBody>
          <a:bodyPr/>
          <a:lstStyle>
            <a:lvl2pPr>
              <a:buClr>
                <a:schemeClr val="accent5"/>
              </a:buClr>
              <a:defRPr/>
            </a:lvl2pPr>
            <a:lvl4pPr>
              <a:buClr>
                <a:schemeClr val="accent5"/>
              </a:buClr>
              <a:defRPr/>
            </a:lvl4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3" name="Title 15">
            <a:extLst>
              <a:ext uri="{FF2B5EF4-FFF2-40B4-BE49-F238E27FC236}">
                <a16:creationId xmlns:a16="http://schemas.microsoft.com/office/drawing/2014/main" id="{46C7BE93-8ACC-414E-BE57-D7413E16FD1B}"/>
              </a:ext>
            </a:extLst>
          </p:cNvPr>
          <p:cNvSpPr>
            <a:spLocks noGrp="1"/>
          </p:cNvSpPr>
          <p:nvPr>
            <p:ph type="title" hasCustomPrompt="1"/>
          </p:nvPr>
        </p:nvSpPr>
        <p:spPr>
          <a:xfrm>
            <a:off x="604784" y="425006"/>
            <a:ext cx="10334153" cy="611449"/>
          </a:xfrm>
          <a:prstGeom prst="rect">
            <a:avLst/>
          </a:prstGeom>
        </p:spPr>
        <p:txBody>
          <a:bodyPr anchor="b">
            <a:noAutofit/>
          </a:bodyPr>
          <a:lstStyle>
            <a:lvl1pPr>
              <a:defRPr sz="4800">
                <a:latin typeface="+mj-lt"/>
              </a:defRPr>
            </a:lvl1pPr>
          </a:lstStyle>
          <a:p>
            <a:r>
              <a:rPr lang="en-US" dirty="0"/>
              <a:t>Slide Title Here</a:t>
            </a:r>
          </a:p>
        </p:txBody>
      </p:sp>
      <p:sp>
        <p:nvSpPr>
          <p:cNvPr id="15" name="Text Placeholder 3">
            <a:extLst>
              <a:ext uri="{FF2B5EF4-FFF2-40B4-BE49-F238E27FC236}">
                <a16:creationId xmlns:a16="http://schemas.microsoft.com/office/drawing/2014/main" id="{4D17E8A3-81A6-E748-A6FA-B057642A80D6}"/>
              </a:ext>
            </a:extLst>
          </p:cNvPr>
          <p:cNvSpPr>
            <a:spLocks noGrp="1"/>
          </p:cNvSpPr>
          <p:nvPr>
            <p:ph type="body" sz="quarter" idx="15" hasCustomPrompt="1"/>
          </p:nvPr>
        </p:nvSpPr>
        <p:spPr>
          <a:xfrm>
            <a:off x="609605" y="927659"/>
            <a:ext cx="10329332" cy="477079"/>
          </a:xfrm>
          <a:prstGeom prst="rect">
            <a:avLst/>
          </a:prstGeom>
        </p:spPr>
        <p:txBody>
          <a:bodyPr>
            <a:noAutofit/>
          </a:bodyPr>
          <a:lstStyle>
            <a:lvl1pPr marL="0" indent="0">
              <a:lnSpc>
                <a:spcPct val="100000"/>
              </a:lnSpc>
              <a:buNone/>
              <a:defRPr sz="2400" i="0">
                <a:latin typeface="+mn-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Tree>
    <p:extLst>
      <p:ext uri="{BB962C8B-B14F-4D97-AF65-F5344CB8AC3E}">
        <p14:creationId xmlns:p14="http://schemas.microsoft.com/office/powerpoint/2010/main" val="216640281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Slide – Nav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7" name="TextBox 6"/>
          <p:cNvSpPr txBox="1"/>
          <p:nvPr userDrawn="1"/>
        </p:nvSpPr>
        <p:spPr bwMode="auto">
          <a:xfrm>
            <a:off x="609605" y="265044"/>
            <a:ext cx="1590260" cy="2831544"/>
          </a:xfrm>
          <a:prstGeom prst="rect">
            <a:avLst/>
          </a:prstGeom>
          <a:noFill/>
          <a:ln w="19050" algn="ctr">
            <a:noFill/>
            <a:miter lim="800000"/>
            <a:headEnd/>
            <a:tailEnd/>
          </a:ln>
        </p:spPr>
        <p:txBody>
          <a:bodyPr wrap="square" lIns="0" tIns="0" rIns="0" bIns="0" rtlCol="0">
            <a:spAutoFit/>
          </a:bodyPr>
          <a:lstStyle/>
          <a:p>
            <a:r>
              <a:rPr lang="en-US" sz="18400" b="1" i="0" dirty="0">
                <a:solidFill>
                  <a:schemeClr val="tx2"/>
                </a:solidFill>
                <a:latin typeface="+mn-lt"/>
              </a:rPr>
              <a:t>“</a:t>
            </a:r>
          </a:p>
        </p:txBody>
      </p:sp>
      <p:sp>
        <p:nvSpPr>
          <p:cNvPr id="9" name="Text Placeholder 8"/>
          <p:cNvSpPr>
            <a:spLocks noGrp="1"/>
          </p:cNvSpPr>
          <p:nvPr>
            <p:ph type="body" sz="quarter" idx="13" hasCustomPrompt="1"/>
          </p:nvPr>
        </p:nvSpPr>
        <p:spPr>
          <a:xfrm>
            <a:off x="583469" y="1908314"/>
            <a:ext cx="10972431" cy="2809461"/>
          </a:xfrm>
          <a:prstGeom prst="rect">
            <a:avLst/>
          </a:prstGeom>
        </p:spPr>
        <p:txBody>
          <a:bodyPr anchor="ctr" anchorCtr="0">
            <a:normAutofit/>
          </a:bodyPr>
          <a:lstStyle>
            <a:lvl1pPr marL="0" indent="0">
              <a:lnSpc>
                <a:spcPct val="100000"/>
              </a:lnSpc>
              <a:buNone/>
              <a:defRPr sz="3733" i="0" baseline="0">
                <a:latin typeface="+mj-lt"/>
              </a:defRPr>
            </a:lvl1pPr>
            <a:lvl2pPr marL="306900" indent="0">
              <a:buNone/>
              <a:defRPr>
                <a:latin typeface="+mn-lt"/>
              </a:defRPr>
            </a:lvl2pPr>
            <a:lvl3pPr marL="687881" indent="0">
              <a:buNone/>
              <a:defRPr>
                <a:latin typeface="+mn-lt"/>
              </a:defRPr>
            </a:lvl3pPr>
            <a:lvl4pPr marL="1066747" indent="0">
              <a:buNone/>
              <a:defRPr>
                <a:latin typeface="+mn-lt"/>
              </a:defRPr>
            </a:lvl4pPr>
            <a:lvl5pPr marL="1447729"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0" name="Text Placeholder 13"/>
          <p:cNvSpPr>
            <a:spLocks noGrp="1"/>
          </p:cNvSpPr>
          <p:nvPr>
            <p:ph type="body" sz="quarter" idx="14" hasCustomPrompt="1"/>
          </p:nvPr>
        </p:nvSpPr>
        <p:spPr>
          <a:xfrm>
            <a:off x="596901" y="4929105"/>
            <a:ext cx="8685279" cy="573905"/>
          </a:xfrm>
          <a:prstGeom prst="rect">
            <a:avLst/>
          </a:prstGeom>
        </p:spPr>
        <p:txBody>
          <a:bodyPr>
            <a:normAutofit/>
          </a:bodyPr>
          <a:lstStyle>
            <a:lvl1pPr marL="0" indent="0">
              <a:lnSpc>
                <a:spcPct val="100000"/>
              </a:lnSpc>
              <a:buNone/>
              <a:defRPr sz="2400" b="1">
                <a:solidFill>
                  <a:schemeClr val="tx1"/>
                </a:solidFill>
                <a:latin typeface="+mn-lt"/>
              </a:defRPr>
            </a:lvl1pPr>
          </a:lstStyle>
          <a:p>
            <a:pPr lvl="0"/>
            <a:r>
              <a:rPr lang="en-US" dirty="0"/>
              <a:t>Author’s Name</a:t>
            </a:r>
          </a:p>
        </p:txBody>
      </p:sp>
      <p:sp>
        <p:nvSpPr>
          <p:cNvPr id="11" name="Text Placeholder 13"/>
          <p:cNvSpPr>
            <a:spLocks noGrp="1"/>
          </p:cNvSpPr>
          <p:nvPr>
            <p:ph type="body" sz="quarter" idx="15" hasCustomPrompt="1"/>
          </p:nvPr>
        </p:nvSpPr>
        <p:spPr>
          <a:xfrm>
            <a:off x="596901" y="5307942"/>
            <a:ext cx="8685279" cy="587916"/>
          </a:xfrm>
          <a:prstGeom prst="rect">
            <a:avLst/>
          </a:prstGeom>
        </p:spPr>
        <p:txBody>
          <a:bodyPr>
            <a:normAutofit/>
          </a:bodyPr>
          <a:lstStyle>
            <a:lvl1pPr marL="0" indent="0">
              <a:lnSpc>
                <a:spcPts val="2667"/>
              </a:lnSpc>
              <a:buNone/>
              <a:defRPr sz="2400" b="0" baseline="0">
                <a:solidFill>
                  <a:schemeClr val="tx1"/>
                </a:solidFill>
                <a:latin typeface="+mn-lt"/>
              </a:defRPr>
            </a:lvl1pPr>
          </a:lstStyle>
          <a:p>
            <a:pPr lvl="0"/>
            <a:r>
              <a:rPr lang="en-US" dirty="0"/>
              <a:t>Position Title</a:t>
            </a:r>
          </a:p>
        </p:txBody>
      </p:sp>
    </p:spTree>
    <p:extLst>
      <p:ext uri="{BB962C8B-B14F-4D97-AF65-F5344CB8AC3E}">
        <p14:creationId xmlns:p14="http://schemas.microsoft.com/office/powerpoint/2010/main" val="2605272796"/>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Slide – Teal">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7" name="TextBox 6"/>
          <p:cNvSpPr txBox="1"/>
          <p:nvPr userDrawn="1"/>
        </p:nvSpPr>
        <p:spPr bwMode="auto">
          <a:xfrm>
            <a:off x="609605" y="265044"/>
            <a:ext cx="1590260" cy="2831544"/>
          </a:xfrm>
          <a:prstGeom prst="rect">
            <a:avLst/>
          </a:prstGeom>
          <a:noFill/>
          <a:ln w="19050" algn="ctr">
            <a:noFill/>
            <a:miter lim="800000"/>
            <a:headEnd/>
            <a:tailEnd/>
          </a:ln>
        </p:spPr>
        <p:txBody>
          <a:bodyPr wrap="square" lIns="0" tIns="0" rIns="0" bIns="0" rtlCol="0">
            <a:spAutoFit/>
          </a:bodyPr>
          <a:lstStyle/>
          <a:p>
            <a:r>
              <a:rPr lang="en-US" sz="18400" b="1" i="0" dirty="0">
                <a:solidFill>
                  <a:srgbClr val="18A3AC"/>
                </a:solidFill>
                <a:latin typeface="+mn-lt"/>
              </a:rPr>
              <a:t>“</a:t>
            </a:r>
          </a:p>
        </p:txBody>
      </p:sp>
      <p:sp>
        <p:nvSpPr>
          <p:cNvPr id="9" name="Text Placeholder 8"/>
          <p:cNvSpPr>
            <a:spLocks noGrp="1"/>
          </p:cNvSpPr>
          <p:nvPr>
            <p:ph type="body" sz="quarter" idx="13" hasCustomPrompt="1"/>
          </p:nvPr>
        </p:nvSpPr>
        <p:spPr>
          <a:xfrm>
            <a:off x="583469" y="1908314"/>
            <a:ext cx="10972431" cy="2809461"/>
          </a:xfrm>
          <a:prstGeom prst="rect">
            <a:avLst/>
          </a:prstGeom>
        </p:spPr>
        <p:txBody>
          <a:bodyPr anchor="ctr" anchorCtr="0">
            <a:normAutofit/>
          </a:bodyPr>
          <a:lstStyle>
            <a:lvl1pPr marL="0" indent="0">
              <a:lnSpc>
                <a:spcPct val="100000"/>
              </a:lnSpc>
              <a:buNone/>
              <a:defRPr sz="3733" i="0" baseline="0">
                <a:latin typeface="+mj-lt"/>
              </a:defRPr>
            </a:lvl1pPr>
            <a:lvl2pPr marL="306900" indent="0">
              <a:buNone/>
              <a:defRPr>
                <a:latin typeface="+mn-lt"/>
              </a:defRPr>
            </a:lvl2pPr>
            <a:lvl3pPr marL="687881" indent="0">
              <a:buNone/>
              <a:defRPr>
                <a:latin typeface="+mn-lt"/>
              </a:defRPr>
            </a:lvl3pPr>
            <a:lvl4pPr marL="1066747" indent="0">
              <a:buNone/>
              <a:defRPr>
                <a:latin typeface="+mn-lt"/>
              </a:defRPr>
            </a:lvl4pPr>
            <a:lvl5pPr marL="1447729"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4" name="Text Placeholder 13"/>
          <p:cNvSpPr>
            <a:spLocks noGrp="1"/>
          </p:cNvSpPr>
          <p:nvPr>
            <p:ph type="body" sz="quarter" idx="14" hasCustomPrompt="1"/>
          </p:nvPr>
        </p:nvSpPr>
        <p:spPr>
          <a:xfrm>
            <a:off x="596901" y="4929105"/>
            <a:ext cx="8685279" cy="573905"/>
          </a:xfrm>
          <a:prstGeom prst="rect">
            <a:avLst/>
          </a:prstGeom>
        </p:spPr>
        <p:txBody>
          <a:bodyPr>
            <a:normAutofit/>
          </a:bodyPr>
          <a:lstStyle>
            <a:lvl1pPr marL="0" indent="0">
              <a:lnSpc>
                <a:spcPct val="100000"/>
              </a:lnSpc>
              <a:buNone/>
              <a:defRPr sz="2400" b="1">
                <a:solidFill>
                  <a:srgbClr val="18A3AC"/>
                </a:solidFill>
                <a:latin typeface="+mn-lt"/>
              </a:defRPr>
            </a:lvl1pPr>
          </a:lstStyle>
          <a:p>
            <a:pPr lvl="0"/>
            <a:r>
              <a:rPr lang="en-US" dirty="0"/>
              <a:t>Author’s Name</a:t>
            </a:r>
          </a:p>
        </p:txBody>
      </p:sp>
      <p:sp>
        <p:nvSpPr>
          <p:cNvPr id="15" name="Text Placeholder 13"/>
          <p:cNvSpPr>
            <a:spLocks noGrp="1"/>
          </p:cNvSpPr>
          <p:nvPr>
            <p:ph type="body" sz="quarter" idx="15" hasCustomPrompt="1"/>
          </p:nvPr>
        </p:nvSpPr>
        <p:spPr>
          <a:xfrm>
            <a:off x="596901" y="5307942"/>
            <a:ext cx="8685279" cy="587916"/>
          </a:xfrm>
          <a:prstGeom prst="rect">
            <a:avLst/>
          </a:prstGeom>
        </p:spPr>
        <p:txBody>
          <a:bodyPr>
            <a:normAutofit/>
          </a:bodyPr>
          <a:lstStyle>
            <a:lvl1pPr marL="0" indent="0">
              <a:lnSpc>
                <a:spcPts val="2667"/>
              </a:lnSpc>
              <a:buNone/>
              <a:defRPr sz="2400" b="0" baseline="0">
                <a:solidFill>
                  <a:srgbClr val="18A3AC"/>
                </a:solidFill>
                <a:latin typeface="+mn-lt"/>
              </a:defRPr>
            </a:lvl1pPr>
          </a:lstStyle>
          <a:p>
            <a:pPr lvl="0"/>
            <a:r>
              <a:rPr lang="en-US" dirty="0"/>
              <a:t>Position Title</a:t>
            </a:r>
          </a:p>
        </p:txBody>
      </p:sp>
    </p:spTree>
    <p:extLst>
      <p:ext uri="{BB962C8B-B14F-4D97-AF65-F5344CB8AC3E}">
        <p14:creationId xmlns:p14="http://schemas.microsoft.com/office/powerpoint/2010/main" val="4514745"/>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Slide – Blu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7" name="TextBox 6"/>
          <p:cNvSpPr txBox="1"/>
          <p:nvPr userDrawn="1"/>
        </p:nvSpPr>
        <p:spPr bwMode="auto">
          <a:xfrm>
            <a:off x="609605" y="265044"/>
            <a:ext cx="1590260" cy="2831544"/>
          </a:xfrm>
          <a:prstGeom prst="rect">
            <a:avLst/>
          </a:prstGeom>
          <a:noFill/>
          <a:ln w="19050" algn="ctr">
            <a:noFill/>
            <a:miter lim="800000"/>
            <a:headEnd/>
            <a:tailEnd/>
          </a:ln>
        </p:spPr>
        <p:txBody>
          <a:bodyPr wrap="square" lIns="0" tIns="0" rIns="0" bIns="0" rtlCol="0">
            <a:spAutoFit/>
          </a:bodyPr>
          <a:lstStyle/>
          <a:p>
            <a:r>
              <a:rPr lang="en-US" sz="18400" b="1" i="0" dirty="0">
                <a:solidFill>
                  <a:srgbClr val="178CCB"/>
                </a:solidFill>
                <a:latin typeface="+mn-lt"/>
              </a:rPr>
              <a:t>“</a:t>
            </a:r>
          </a:p>
        </p:txBody>
      </p:sp>
      <p:sp>
        <p:nvSpPr>
          <p:cNvPr id="9" name="Text Placeholder 8"/>
          <p:cNvSpPr>
            <a:spLocks noGrp="1"/>
          </p:cNvSpPr>
          <p:nvPr>
            <p:ph type="body" sz="quarter" idx="13" hasCustomPrompt="1"/>
          </p:nvPr>
        </p:nvSpPr>
        <p:spPr>
          <a:xfrm>
            <a:off x="583469" y="1908314"/>
            <a:ext cx="10972431" cy="2809461"/>
          </a:xfrm>
          <a:prstGeom prst="rect">
            <a:avLst/>
          </a:prstGeom>
        </p:spPr>
        <p:txBody>
          <a:bodyPr anchor="ctr" anchorCtr="0">
            <a:normAutofit/>
          </a:bodyPr>
          <a:lstStyle>
            <a:lvl1pPr marL="0" indent="0">
              <a:lnSpc>
                <a:spcPct val="100000"/>
              </a:lnSpc>
              <a:buNone/>
              <a:defRPr sz="3733" i="0" baseline="0">
                <a:latin typeface="+mj-lt"/>
              </a:defRPr>
            </a:lvl1pPr>
            <a:lvl2pPr marL="306900" indent="0">
              <a:buNone/>
              <a:defRPr>
                <a:latin typeface="+mn-lt"/>
              </a:defRPr>
            </a:lvl2pPr>
            <a:lvl3pPr marL="687881" indent="0">
              <a:buNone/>
              <a:defRPr>
                <a:latin typeface="+mn-lt"/>
              </a:defRPr>
            </a:lvl3pPr>
            <a:lvl4pPr marL="1066747" indent="0">
              <a:buNone/>
              <a:defRPr>
                <a:latin typeface="+mn-lt"/>
              </a:defRPr>
            </a:lvl4pPr>
            <a:lvl5pPr marL="1447729"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2" name="Text Placeholder 13"/>
          <p:cNvSpPr>
            <a:spLocks noGrp="1"/>
          </p:cNvSpPr>
          <p:nvPr>
            <p:ph type="body" sz="quarter" idx="14" hasCustomPrompt="1"/>
          </p:nvPr>
        </p:nvSpPr>
        <p:spPr>
          <a:xfrm>
            <a:off x="596901" y="4929105"/>
            <a:ext cx="8685279" cy="573905"/>
          </a:xfrm>
          <a:prstGeom prst="rect">
            <a:avLst/>
          </a:prstGeom>
        </p:spPr>
        <p:txBody>
          <a:bodyPr>
            <a:normAutofit/>
          </a:bodyPr>
          <a:lstStyle>
            <a:lvl1pPr marL="0" indent="0">
              <a:lnSpc>
                <a:spcPct val="100000"/>
              </a:lnSpc>
              <a:buNone/>
              <a:defRPr sz="2400" b="1">
                <a:solidFill>
                  <a:srgbClr val="178CCB"/>
                </a:solidFill>
                <a:latin typeface="+mn-lt"/>
              </a:defRPr>
            </a:lvl1pPr>
          </a:lstStyle>
          <a:p>
            <a:pPr lvl="0"/>
            <a:r>
              <a:rPr lang="en-US" dirty="0"/>
              <a:t>Author’s Name</a:t>
            </a:r>
          </a:p>
        </p:txBody>
      </p:sp>
      <p:sp>
        <p:nvSpPr>
          <p:cNvPr id="13" name="Text Placeholder 13"/>
          <p:cNvSpPr>
            <a:spLocks noGrp="1"/>
          </p:cNvSpPr>
          <p:nvPr>
            <p:ph type="body" sz="quarter" idx="15" hasCustomPrompt="1"/>
          </p:nvPr>
        </p:nvSpPr>
        <p:spPr>
          <a:xfrm>
            <a:off x="596901" y="5307942"/>
            <a:ext cx="8685279" cy="587916"/>
          </a:xfrm>
          <a:prstGeom prst="rect">
            <a:avLst/>
          </a:prstGeom>
        </p:spPr>
        <p:txBody>
          <a:bodyPr>
            <a:normAutofit/>
          </a:bodyPr>
          <a:lstStyle>
            <a:lvl1pPr marL="0" indent="0">
              <a:lnSpc>
                <a:spcPts val="2667"/>
              </a:lnSpc>
              <a:buNone/>
              <a:defRPr sz="2400" b="0" baseline="0">
                <a:solidFill>
                  <a:srgbClr val="178CCB"/>
                </a:solidFill>
                <a:latin typeface="+mn-lt"/>
              </a:defRPr>
            </a:lvl1pPr>
          </a:lstStyle>
          <a:p>
            <a:pPr lvl="0"/>
            <a:r>
              <a:rPr lang="en-US" dirty="0"/>
              <a:t>Position Title</a:t>
            </a:r>
          </a:p>
        </p:txBody>
      </p:sp>
    </p:spTree>
    <p:extLst>
      <p:ext uri="{BB962C8B-B14F-4D97-AF65-F5344CB8AC3E}">
        <p14:creationId xmlns:p14="http://schemas.microsoft.com/office/powerpoint/2010/main" val="330059380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Slide – Navy">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604781" y="2339687"/>
            <a:ext cx="8791012" cy="1906851"/>
          </a:xfrm>
          <a:prstGeom prst="rect">
            <a:avLst/>
          </a:prstGeom>
        </p:spPr>
        <p:txBody>
          <a:bodyPr anchor="ctr">
            <a:noAutofit/>
          </a:bodyPr>
          <a:lstStyle>
            <a:lvl1pPr>
              <a:defRPr sz="4800" baseline="0">
                <a:latin typeface="+mj-lt"/>
              </a:defRPr>
            </a:lvl1pPr>
          </a:lstStyle>
          <a:p>
            <a:r>
              <a:rPr lang="en-US" dirty="0"/>
              <a:t>Section Header Here</a:t>
            </a:r>
          </a:p>
        </p:txBody>
      </p:sp>
      <p:sp>
        <p:nvSpPr>
          <p:cNvPr id="2" name="Rectangle 1"/>
          <p:cNvSpPr/>
          <p:nvPr userDrawn="1"/>
        </p:nvSpPr>
        <p:spPr bwMode="auto">
          <a:xfrm>
            <a:off x="5" y="2358893"/>
            <a:ext cx="331305" cy="1881809"/>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Tree>
    <p:extLst>
      <p:ext uri="{BB962C8B-B14F-4D97-AF65-F5344CB8AC3E}">
        <p14:creationId xmlns:p14="http://schemas.microsoft.com/office/powerpoint/2010/main" val="3805025127"/>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Slide – Teal">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604781" y="2339687"/>
            <a:ext cx="8791012" cy="1906851"/>
          </a:xfrm>
          <a:prstGeom prst="rect">
            <a:avLst/>
          </a:prstGeom>
        </p:spPr>
        <p:txBody>
          <a:bodyPr anchor="ctr">
            <a:noAutofit/>
          </a:bodyPr>
          <a:lstStyle>
            <a:lvl1pPr>
              <a:defRPr sz="4800" baseline="0">
                <a:solidFill>
                  <a:srgbClr val="18A3AC"/>
                </a:solidFill>
                <a:latin typeface="+mj-lt"/>
              </a:defRPr>
            </a:lvl1pPr>
          </a:lstStyle>
          <a:p>
            <a:r>
              <a:rPr lang="en-US" dirty="0"/>
              <a:t>Section Header Here</a:t>
            </a:r>
          </a:p>
        </p:txBody>
      </p:sp>
      <p:sp>
        <p:nvSpPr>
          <p:cNvPr id="2" name="Rectangle 1"/>
          <p:cNvSpPr/>
          <p:nvPr userDrawn="1"/>
        </p:nvSpPr>
        <p:spPr bwMode="auto">
          <a:xfrm>
            <a:off x="5" y="2358893"/>
            <a:ext cx="331305" cy="1881809"/>
          </a:xfrm>
          <a:prstGeom prst="rect">
            <a:avLst/>
          </a:prstGeom>
          <a:solidFill>
            <a:srgbClr val="18A3AC"/>
          </a:solidFill>
          <a:ln w="19050" algn="ctr">
            <a:noFill/>
            <a:miter lim="800000"/>
            <a:headEnd/>
            <a:tailEnd/>
          </a:ln>
        </p:spPr>
        <p:txBody>
          <a:bodyPr wrap="none" rtlCol="0" anchor="ctr"/>
          <a:lstStyle/>
          <a:p>
            <a:pPr algn="ctr">
              <a:lnSpc>
                <a:spcPct val="90000"/>
              </a:lnSpc>
            </a:pPr>
            <a:endParaRPr lang="en-US" sz="2133" b="1" dirty="0" err="1">
              <a:solidFill>
                <a:schemeClr val="accent2"/>
              </a:solidFill>
              <a:latin typeface="+mj-lt"/>
            </a:endParaRPr>
          </a:p>
        </p:txBody>
      </p:sp>
    </p:spTree>
    <p:extLst>
      <p:ext uri="{BB962C8B-B14F-4D97-AF65-F5344CB8AC3E}">
        <p14:creationId xmlns:p14="http://schemas.microsoft.com/office/powerpoint/2010/main" val="185800852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vider Slide – Blue">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604781" y="2339687"/>
            <a:ext cx="8791012" cy="1906851"/>
          </a:xfrm>
          <a:prstGeom prst="rect">
            <a:avLst/>
          </a:prstGeom>
        </p:spPr>
        <p:txBody>
          <a:bodyPr anchor="ctr">
            <a:noAutofit/>
          </a:bodyPr>
          <a:lstStyle>
            <a:lvl1pPr>
              <a:defRPr sz="4800" baseline="0">
                <a:solidFill>
                  <a:srgbClr val="178CCB"/>
                </a:solidFill>
                <a:latin typeface="+mj-lt"/>
              </a:defRPr>
            </a:lvl1pPr>
          </a:lstStyle>
          <a:p>
            <a:r>
              <a:rPr lang="en-US" dirty="0"/>
              <a:t>Section Header Here</a:t>
            </a:r>
          </a:p>
        </p:txBody>
      </p:sp>
      <p:sp>
        <p:nvSpPr>
          <p:cNvPr id="2" name="Rectangle 1"/>
          <p:cNvSpPr/>
          <p:nvPr userDrawn="1"/>
        </p:nvSpPr>
        <p:spPr bwMode="auto">
          <a:xfrm>
            <a:off x="5" y="2358893"/>
            <a:ext cx="331305" cy="1881809"/>
          </a:xfrm>
          <a:prstGeom prst="rect">
            <a:avLst/>
          </a:prstGeom>
          <a:solidFill>
            <a:schemeClr val="accent1"/>
          </a:solidFill>
          <a:ln w="19050" algn="ctr">
            <a:noFill/>
            <a:miter lim="800000"/>
            <a:headEnd/>
            <a:tailEnd/>
          </a:ln>
        </p:spPr>
        <p:txBody>
          <a:bodyPr wrap="none" rtlCol="0" anchor="ctr"/>
          <a:lstStyle/>
          <a:p>
            <a:pPr algn="ctr">
              <a:lnSpc>
                <a:spcPct val="90000"/>
              </a:lnSpc>
            </a:pPr>
            <a:endParaRPr lang="en-US" sz="2133" b="1" dirty="0" err="1">
              <a:solidFill>
                <a:srgbClr val="178CCB"/>
              </a:solidFill>
              <a:latin typeface="+mj-lt"/>
            </a:endParaRPr>
          </a:p>
        </p:txBody>
      </p:sp>
    </p:spTree>
    <p:extLst>
      <p:ext uri="{BB962C8B-B14F-4D97-AF65-F5344CB8AC3E}">
        <p14:creationId xmlns:p14="http://schemas.microsoft.com/office/powerpoint/2010/main" val="2440764270"/>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 Blue">
    <p:spTree>
      <p:nvGrpSpPr>
        <p:cNvPr id="1" name=""/>
        <p:cNvGrpSpPr/>
        <p:nvPr/>
      </p:nvGrpSpPr>
      <p:grpSpPr>
        <a:xfrm>
          <a:off x="0" y="0"/>
          <a:ext cx="0" cy="0"/>
          <a:chOff x="0" y="0"/>
          <a:chExt cx="0" cy="0"/>
        </a:xfrm>
      </p:grpSpPr>
      <p:sp>
        <p:nvSpPr>
          <p:cNvPr id="14" name="Rectangle 13"/>
          <p:cNvSpPr/>
          <p:nvPr userDrawn="1"/>
        </p:nvSpPr>
        <p:spPr bwMode="auto">
          <a:xfrm>
            <a:off x="4" y="2363630"/>
            <a:ext cx="9402305" cy="1881809"/>
          </a:xfrm>
          <a:prstGeom prst="rect">
            <a:avLst/>
          </a:prstGeom>
          <a:solidFill>
            <a:schemeClr val="accent1"/>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15" name="Title 15"/>
          <p:cNvSpPr>
            <a:spLocks noGrp="1"/>
          </p:cNvSpPr>
          <p:nvPr>
            <p:ph type="title" hasCustomPrompt="1"/>
          </p:nvPr>
        </p:nvSpPr>
        <p:spPr>
          <a:xfrm>
            <a:off x="604783" y="2559252"/>
            <a:ext cx="8580549" cy="1477195"/>
          </a:xfrm>
          <a:prstGeom prst="rect">
            <a:avLst/>
          </a:prstGeom>
        </p:spPr>
        <p:txBody>
          <a:bodyPr anchor="ctr">
            <a:noAutofit/>
          </a:bodyPr>
          <a:lstStyle>
            <a:lvl1pPr>
              <a:defRPr sz="4800" baseline="0">
                <a:solidFill>
                  <a:schemeClr val="bg1"/>
                </a:solidFill>
                <a:latin typeface="+mj-lt"/>
              </a:defRPr>
            </a:lvl1pPr>
          </a:lstStyle>
          <a:p>
            <a:r>
              <a:rPr lang="en-US" dirty="0"/>
              <a:t>Section Header Here</a:t>
            </a:r>
          </a:p>
        </p:txBody>
      </p:sp>
      <p:sp>
        <p:nvSpPr>
          <p:cNvPr id="7" name="Slide Number Placeholder 13"/>
          <p:cNvSpPr>
            <a:spLocks noGrp="1"/>
          </p:cNvSpPr>
          <p:nvPr>
            <p:ph type="sldNum" sz="quarter" idx="13"/>
          </p:nvPr>
        </p:nvSpPr>
        <p:spPr>
          <a:xfrm>
            <a:off x="362810" y="6453510"/>
            <a:ext cx="328081" cy="155233"/>
          </a:xfrm>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429285053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 Teal">
    <p:spTree>
      <p:nvGrpSpPr>
        <p:cNvPr id="1" name=""/>
        <p:cNvGrpSpPr/>
        <p:nvPr/>
      </p:nvGrpSpPr>
      <p:grpSpPr>
        <a:xfrm>
          <a:off x="0" y="0"/>
          <a:ext cx="0" cy="0"/>
          <a:chOff x="0" y="0"/>
          <a:chExt cx="0" cy="0"/>
        </a:xfrm>
      </p:grpSpPr>
      <p:sp>
        <p:nvSpPr>
          <p:cNvPr id="6" name="Rectangle 5"/>
          <p:cNvSpPr/>
          <p:nvPr userDrawn="1"/>
        </p:nvSpPr>
        <p:spPr bwMode="auto">
          <a:xfrm>
            <a:off x="4" y="2363630"/>
            <a:ext cx="9402305" cy="1881809"/>
          </a:xfrm>
          <a:prstGeom prst="rect">
            <a:avLst/>
          </a:prstGeom>
          <a:solidFill>
            <a:srgbClr val="18A3AC"/>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8" name="Title 15"/>
          <p:cNvSpPr>
            <a:spLocks noGrp="1"/>
          </p:cNvSpPr>
          <p:nvPr>
            <p:ph type="title" hasCustomPrompt="1"/>
          </p:nvPr>
        </p:nvSpPr>
        <p:spPr>
          <a:xfrm>
            <a:off x="604783" y="2559252"/>
            <a:ext cx="8580549" cy="1477195"/>
          </a:xfrm>
          <a:prstGeom prst="rect">
            <a:avLst/>
          </a:prstGeom>
        </p:spPr>
        <p:txBody>
          <a:bodyPr anchor="ctr">
            <a:noAutofit/>
          </a:bodyPr>
          <a:lstStyle>
            <a:lvl1pPr>
              <a:defRPr sz="4800" baseline="0">
                <a:solidFill>
                  <a:schemeClr val="bg1"/>
                </a:solidFill>
                <a:latin typeface="+mj-lt"/>
              </a:defRPr>
            </a:lvl1pPr>
          </a:lstStyle>
          <a:p>
            <a:r>
              <a:rPr lang="en-US" dirty="0"/>
              <a:t>Section Header Here</a:t>
            </a:r>
          </a:p>
        </p:txBody>
      </p:sp>
      <p:sp>
        <p:nvSpPr>
          <p:cNvPr id="9" name="Slide Number Placeholder 13"/>
          <p:cNvSpPr>
            <a:spLocks noGrp="1"/>
          </p:cNvSpPr>
          <p:nvPr>
            <p:ph type="sldNum" sz="quarter" idx="13"/>
          </p:nvPr>
        </p:nvSpPr>
        <p:spPr>
          <a:xfrm>
            <a:off x="362810" y="6453510"/>
            <a:ext cx="328081" cy="155233"/>
          </a:xfrm>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839762942"/>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 Green">
    <p:spTree>
      <p:nvGrpSpPr>
        <p:cNvPr id="1" name=""/>
        <p:cNvGrpSpPr/>
        <p:nvPr/>
      </p:nvGrpSpPr>
      <p:grpSpPr>
        <a:xfrm>
          <a:off x="0" y="0"/>
          <a:ext cx="0" cy="0"/>
          <a:chOff x="0" y="0"/>
          <a:chExt cx="0" cy="0"/>
        </a:xfrm>
      </p:grpSpPr>
      <p:sp>
        <p:nvSpPr>
          <p:cNvPr id="6" name="Rectangle 5"/>
          <p:cNvSpPr/>
          <p:nvPr userDrawn="1"/>
        </p:nvSpPr>
        <p:spPr bwMode="auto">
          <a:xfrm>
            <a:off x="4" y="2363630"/>
            <a:ext cx="9402305" cy="1881809"/>
          </a:xfrm>
          <a:prstGeom prst="rect">
            <a:avLst/>
          </a:prstGeom>
          <a:solidFill>
            <a:srgbClr val="90BD31"/>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7" name="Title 15"/>
          <p:cNvSpPr>
            <a:spLocks noGrp="1"/>
          </p:cNvSpPr>
          <p:nvPr>
            <p:ph type="title" hasCustomPrompt="1"/>
          </p:nvPr>
        </p:nvSpPr>
        <p:spPr>
          <a:xfrm>
            <a:off x="604783" y="2559252"/>
            <a:ext cx="8580549" cy="1477195"/>
          </a:xfrm>
          <a:prstGeom prst="rect">
            <a:avLst/>
          </a:prstGeom>
        </p:spPr>
        <p:txBody>
          <a:bodyPr anchor="ctr">
            <a:noAutofit/>
          </a:bodyPr>
          <a:lstStyle>
            <a:lvl1pPr>
              <a:defRPr sz="4800" baseline="0">
                <a:solidFill>
                  <a:schemeClr val="bg1"/>
                </a:solidFill>
                <a:latin typeface="+mj-lt"/>
              </a:defRPr>
            </a:lvl1pPr>
          </a:lstStyle>
          <a:p>
            <a:r>
              <a:rPr lang="en-US" dirty="0"/>
              <a:t>Section Header Here</a:t>
            </a:r>
          </a:p>
        </p:txBody>
      </p:sp>
      <p:sp>
        <p:nvSpPr>
          <p:cNvPr id="9" name="Slide Number Placeholder 13"/>
          <p:cNvSpPr>
            <a:spLocks noGrp="1"/>
          </p:cNvSpPr>
          <p:nvPr>
            <p:ph type="sldNum" sz="quarter" idx="13"/>
          </p:nvPr>
        </p:nvSpPr>
        <p:spPr>
          <a:xfrm>
            <a:off x="362810" y="6453510"/>
            <a:ext cx="328081" cy="155233"/>
          </a:xfrm>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17122480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Closing with logo – 1">
    <p:bg>
      <p:bgRef idx="1001">
        <a:schemeClr val="bg1"/>
      </p:bgRef>
    </p:bg>
    <p:spTree>
      <p:nvGrpSpPr>
        <p:cNvPr id="1" name=""/>
        <p:cNvGrpSpPr/>
        <p:nvPr/>
      </p:nvGrpSpPr>
      <p:grpSpPr>
        <a:xfrm>
          <a:off x="0" y="0"/>
          <a:ext cx="0" cy="0"/>
          <a:chOff x="0" y="0"/>
          <a:chExt cx="0" cy="0"/>
        </a:xfrm>
      </p:grpSpPr>
      <p:pic>
        <p:nvPicPr>
          <p:cNvPr id="4" name="Picture 41"/>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invGray">
          <a:xfrm>
            <a:off x="5153582" y="2710217"/>
            <a:ext cx="2094721" cy="1367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5AAD7427-59A5-5E43-A406-0C045D5C28C9}"/>
              </a:ext>
            </a:extLst>
          </p:cNvPr>
          <p:cNvPicPr>
            <a:picLocks noChangeAspect="1"/>
          </p:cNvPicPr>
          <p:nvPr userDrawn="1"/>
        </p:nvPicPr>
        <p:blipFill>
          <a:blip r:embed="rId3"/>
          <a:stretch>
            <a:fillRect/>
          </a:stretch>
        </p:blipFill>
        <p:spPr>
          <a:xfrm>
            <a:off x="5151971" y="2713573"/>
            <a:ext cx="2103967" cy="1369473"/>
          </a:xfrm>
          <a:prstGeom prst="rect">
            <a:avLst/>
          </a:prstGeom>
        </p:spPr>
      </p:pic>
    </p:spTree>
    <p:extLst>
      <p:ext uri="{BB962C8B-B14F-4D97-AF65-F5344CB8AC3E}">
        <p14:creationId xmlns:p14="http://schemas.microsoft.com/office/powerpoint/2010/main" val="380915539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282">
          <p15:clr>
            <a:srgbClr val="FBAE40"/>
          </p15:clr>
        </p15:guide>
        <p15:guide id="2" pos="2435">
          <p15:clr>
            <a:srgbClr val="FBAE40"/>
          </p15:clr>
        </p15:guide>
        <p15:guide id="3" orient="horz" pos="1720">
          <p15:clr>
            <a:srgbClr val="FBAE40"/>
          </p15:clr>
        </p15:guide>
        <p15:guide id="4" orient="horz" pos="1928">
          <p15:clr>
            <a:srgbClr val="FBAE40"/>
          </p15:clr>
        </p15:guide>
        <p15:guide id="5" pos="2980">
          <p15:clr>
            <a:srgbClr val="FBAE40"/>
          </p15:clr>
        </p15:guide>
        <p15:guide id="6" pos="342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1_Closing with logo – 1">
    <p:bg>
      <p:bgRef idx="1001">
        <a:schemeClr val="bg1"/>
      </p:bgRef>
    </p:bg>
    <p:spTree>
      <p:nvGrpSpPr>
        <p:cNvPr id="1" name=""/>
        <p:cNvGrpSpPr/>
        <p:nvPr/>
      </p:nvGrpSpPr>
      <p:grpSpPr>
        <a:xfrm>
          <a:off x="0" y="0"/>
          <a:ext cx="0" cy="0"/>
          <a:chOff x="0" y="0"/>
          <a:chExt cx="0" cy="0"/>
        </a:xfrm>
      </p:grpSpPr>
      <p:pic>
        <p:nvPicPr>
          <p:cNvPr id="4" name="Picture 41"/>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invGray">
          <a:xfrm>
            <a:off x="5153582" y="2710217"/>
            <a:ext cx="2094721" cy="1367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61186" y="2976208"/>
            <a:ext cx="6475637" cy="914400"/>
          </a:xfrm>
          <a:prstGeom prst="rect">
            <a:avLst/>
          </a:prstGeom>
        </p:spPr>
      </p:pic>
    </p:spTree>
    <p:extLst>
      <p:ext uri="{BB962C8B-B14F-4D97-AF65-F5344CB8AC3E}">
        <p14:creationId xmlns:p14="http://schemas.microsoft.com/office/powerpoint/2010/main" val="26831326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282">
          <p15:clr>
            <a:srgbClr val="FBAE40"/>
          </p15:clr>
        </p15:guide>
        <p15:guide id="2" pos="2435">
          <p15:clr>
            <a:srgbClr val="FBAE40"/>
          </p15:clr>
        </p15:guide>
        <p15:guide id="3" orient="horz" pos="1720">
          <p15:clr>
            <a:srgbClr val="FBAE40"/>
          </p15:clr>
        </p15:guide>
        <p15:guide id="4" orient="horz" pos="1932">
          <p15:clr>
            <a:srgbClr val="FBAE40"/>
          </p15:clr>
        </p15:guide>
        <p15:guide id="5" pos="2980">
          <p15:clr>
            <a:srgbClr val="FBAE40"/>
          </p15:clr>
        </p15:guide>
        <p15:guide id="6" pos="342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Closing with logo – 2">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FDAEBB-F7A7-D54B-9AAA-07F101F97BE7}"/>
              </a:ext>
            </a:extLst>
          </p:cNvPr>
          <p:cNvPicPr>
            <a:picLocks noChangeAspect="1"/>
          </p:cNvPicPr>
          <p:nvPr userDrawn="1"/>
        </p:nvPicPr>
        <p:blipFill>
          <a:blip r:embed="rId2"/>
          <a:stretch>
            <a:fillRect/>
          </a:stretch>
        </p:blipFill>
        <p:spPr>
          <a:xfrm>
            <a:off x="5173135" y="2514600"/>
            <a:ext cx="1828800" cy="1828800"/>
          </a:xfrm>
          <a:prstGeom prst="rect">
            <a:avLst/>
          </a:prstGeom>
        </p:spPr>
      </p:pic>
    </p:spTree>
    <p:extLst>
      <p:ext uri="{BB962C8B-B14F-4D97-AF65-F5344CB8AC3E}">
        <p14:creationId xmlns:p14="http://schemas.microsoft.com/office/powerpoint/2010/main" val="234728618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2444">
          <p15:clr>
            <a:srgbClr val="FBAE40"/>
          </p15:clr>
        </p15:guide>
        <p15:guide id="2" pos="3308">
          <p15:clr>
            <a:srgbClr val="FBAE40"/>
          </p15:clr>
        </p15:guide>
        <p15:guide id="3" orient="horz" pos="1188">
          <p15:clr>
            <a:srgbClr val="FBAE40"/>
          </p15:clr>
        </p15:guide>
        <p15:guide id="4" orient="horz" pos="205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Blank 01">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05688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162053" y="192088"/>
            <a:ext cx="10883900" cy="1431925"/>
          </a:xfrm>
        </p:spPr>
        <p:txBody>
          <a:bodyPr/>
          <a:lstStyle/>
          <a:p>
            <a:r>
              <a:rPr lang="en-US"/>
              <a:t>Click to edit Master title style</a:t>
            </a:r>
          </a:p>
        </p:txBody>
      </p:sp>
      <p:sp>
        <p:nvSpPr>
          <p:cNvPr id="3" name="Chart Placeholder 2"/>
          <p:cNvSpPr>
            <a:spLocks noGrp="1"/>
          </p:cNvSpPr>
          <p:nvPr>
            <p:ph type="chart" idx="1"/>
          </p:nvPr>
        </p:nvSpPr>
        <p:spPr>
          <a:xfrm>
            <a:off x="1217086" y="1905000"/>
            <a:ext cx="10814049" cy="4191000"/>
          </a:xfrm>
        </p:spPr>
        <p:txBody>
          <a:bodyPr/>
          <a:lstStyle/>
          <a:p>
            <a:pPr lvl="0"/>
            <a:endParaRPr lang="en-US" noProof="0"/>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pPr>
              <a:defRPr/>
            </a:pPr>
            <a:fld id="{91B0D47B-D939-4562-BA68-4BA4C01F29ED}" type="slidenum">
              <a:rPr lang="en-US"/>
              <a:pPr>
                <a:defRPr/>
              </a:pPr>
              <a:t>‹#›</a:t>
            </a:fld>
            <a:endParaRPr lang="en-US"/>
          </a:p>
        </p:txBody>
      </p:sp>
    </p:spTree>
    <p:extLst>
      <p:ext uri="{BB962C8B-B14F-4D97-AF65-F5344CB8AC3E}">
        <p14:creationId xmlns:p14="http://schemas.microsoft.com/office/powerpoint/2010/main" val="41568212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7EDD4F5C-B56E-4C0E-9C02-6791520E28E1}" type="slidenum">
              <a:rPr lang="en-US"/>
              <a:pPr>
                <a:defRPr/>
              </a:pPr>
              <a:t>‹#›</a:t>
            </a:fld>
            <a:endParaRPr lang="en-US"/>
          </a:p>
        </p:txBody>
      </p:sp>
    </p:spTree>
    <p:extLst>
      <p:ext uri="{BB962C8B-B14F-4D97-AF65-F5344CB8AC3E}">
        <p14:creationId xmlns:p14="http://schemas.microsoft.com/office/powerpoint/2010/main" val="38456628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0FF8BDD-927E-4284-BCC6-230C72B8CE0D}" type="datetimeFigureOut">
              <a:rPr lang="en-US" smtClean="0"/>
              <a:pPr/>
              <a:t>11/15/2025</a:t>
            </a:fld>
            <a:endParaRPr lang="en-US" dirty="0"/>
          </a:p>
        </p:txBody>
      </p:sp>
      <p:sp>
        <p:nvSpPr>
          <p:cNvPr id="6" name="Slide Number Placeholder 5"/>
          <p:cNvSpPr>
            <a:spLocks noGrp="1"/>
          </p:cNvSpPr>
          <p:nvPr>
            <p:ph type="sldNum" sz="quarter" idx="12"/>
          </p:nvPr>
        </p:nvSpPr>
        <p:spPr/>
        <p:txBody>
          <a:bodyPr/>
          <a:lstStyle/>
          <a:p>
            <a:fld id="{5E6E5C46-39F3-47BD-9749-5E168D867AE8}" type="slidenum">
              <a:rPr lang="en-US" smtClean="0"/>
              <a:pPr/>
              <a:t>‹#›</a:t>
            </a:fld>
            <a:endParaRPr lang="en-US" dirty="0"/>
          </a:p>
        </p:txBody>
      </p:sp>
    </p:spTree>
    <p:extLst>
      <p:ext uri="{BB962C8B-B14F-4D97-AF65-F5344CB8AC3E}">
        <p14:creationId xmlns:p14="http://schemas.microsoft.com/office/powerpoint/2010/main" val="8932168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15939" y="1808164"/>
            <a:ext cx="11160125" cy="4429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13F76951-78DB-624A-9026-81B23BA551B6}"/>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8B028B61-2B09-0B44-83DF-64C52A5C565B}"/>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8" name="Picture 7">
            <a:extLst>
              <a:ext uri="{FF2B5EF4-FFF2-40B4-BE49-F238E27FC236}">
                <a16:creationId xmlns:a16="http://schemas.microsoft.com/office/drawing/2014/main" id="{BF5757E3-A6B9-7B41-B6D3-CFD9C1400858}"/>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1" name="Title 1">
            <a:extLst>
              <a:ext uri="{FF2B5EF4-FFF2-40B4-BE49-F238E27FC236}">
                <a16:creationId xmlns:a16="http://schemas.microsoft.com/office/drawing/2014/main" id="{D2186CAC-3607-0A4C-9FFA-F81E76C720B2}"/>
              </a:ext>
            </a:extLst>
          </p:cNvPr>
          <p:cNvSpPr>
            <a:spLocks noGrp="1"/>
          </p:cNvSpPr>
          <p:nvPr>
            <p:ph type="title" hasCustomPrompt="1"/>
          </p:nvPr>
        </p:nvSpPr>
        <p:spPr>
          <a:xfrm>
            <a:off x="515939" y="558802"/>
            <a:ext cx="11160125" cy="1069975"/>
          </a:xfrm>
        </p:spPr>
        <p:txBody>
          <a:bodyPr/>
          <a:lstStyle/>
          <a:p>
            <a:r>
              <a:rPr lang="en-US" dirty="0"/>
              <a:t>Click to edit title</a:t>
            </a:r>
          </a:p>
        </p:txBody>
      </p:sp>
    </p:spTree>
    <p:extLst>
      <p:ext uri="{BB962C8B-B14F-4D97-AF65-F5344CB8AC3E}">
        <p14:creationId xmlns:p14="http://schemas.microsoft.com/office/powerpoint/2010/main" val="18970057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9" name="Footer Placeholder 8">
            <a:extLst>
              <a:ext uri="{FF2B5EF4-FFF2-40B4-BE49-F238E27FC236}">
                <a16:creationId xmlns:a16="http://schemas.microsoft.com/office/drawing/2014/main" id="{13F76951-78DB-624A-9026-81B23BA551B6}"/>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8B028B61-2B09-0B44-83DF-64C52A5C565B}"/>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8" name="Picture 7">
            <a:extLst>
              <a:ext uri="{FF2B5EF4-FFF2-40B4-BE49-F238E27FC236}">
                <a16:creationId xmlns:a16="http://schemas.microsoft.com/office/drawing/2014/main" id="{BF5757E3-A6B9-7B41-B6D3-CFD9C1400858}"/>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1" name="Title 1">
            <a:extLst>
              <a:ext uri="{FF2B5EF4-FFF2-40B4-BE49-F238E27FC236}">
                <a16:creationId xmlns:a16="http://schemas.microsoft.com/office/drawing/2014/main" id="{D2186CAC-3607-0A4C-9FFA-F81E76C720B2}"/>
              </a:ext>
            </a:extLst>
          </p:cNvPr>
          <p:cNvSpPr>
            <a:spLocks noGrp="1"/>
          </p:cNvSpPr>
          <p:nvPr>
            <p:ph type="title" hasCustomPrompt="1"/>
          </p:nvPr>
        </p:nvSpPr>
        <p:spPr>
          <a:xfrm>
            <a:off x="515939" y="558802"/>
            <a:ext cx="11160125" cy="1069975"/>
          </a:xfrm>
        </p:spPr>
        <p:txBody>
          <a:bodyPr/>
          <a:lstStyle/>
          <a:p>
            <a:r>
              <a:rPr lang="en-US" dirty="0"/>
              <a:t>Click to edit title</a:t>
            </a:r>
          </a:p>
        </p:txBody>
      </p:sp>
      <p:sp>
        <p:nvSpPr>
          <p:cNvPr id="7" name="Text Placeholder 2">
            <a:extLst>
              <a:ext uri="{FF2B5EF4-FFF2-40B4-BE49-F238E27FC236}">
                <a16:creationId xmlns:a16="http://schemas.microsoft.com/office/drawing/2014/main" id="{25C344F4-DE72-0048-9090-C5D79C920FC8}"/>
              </a:ext>
            </a:extLst>
          </p:cNvPr>
          <p:cNvSpPr>
            <a:spLocks noGrp="1"/>
          </p:cNvSpPr>
          <p:nvPr>
            <p:ph type="body" idx="1"/>
          </p:nvPr>
        </p:nvSpPr>
        <p:spPr>
          <a:xfrm>
            <a:off x="515938" y="1808164"/>
            <a:ext cx="11160113" cy="536005"/>
          </a:xfrm>
        </p:spPr>
        <p:txBody>
          <a:bodyPr anchor="b">
            <a:noAutofit/>
          </a:bodyPr>
          <a:lstStyle>
            <a:lvl1pPr marL="0" indent="0">
              <a:buNone/>
              <a:defRPr sz="1980" b="0">
                <a:solidFill>
                  <a:schemeClr val="accent2"/>
                </a:solidFill>
              </a:defRPr>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en-US"/>
              <a:t>Click to edit Master text styles</a:t>
            </a:r>
          </a:p>
        </p:txBody>
      </p:sp>
      <p:sp>
        <p:nvSpPr>
          <p:cNvPr id="12" name="Content Placeholder 3">
            <a:extLst>
              <a:ext uri="{FF2B5EF4-FFF2-40B4-BE49-F238E27FC236}">
                <a16:creationId xmlns:a16="http://schemas.microsoft.com/office/drawing/2014/main" id="{DB42B20B-AD13-3741-B743-F95B47E868A3}"/>
              </a:ext>
            </a:extLst>
          </p:cNvPr>
          <p:cNvSpPr>
            <a:spLocks noGrp="1"/>
          </p:cNvSpPr>
          <p:nvPr>
            <p:ph sz="half" idx="2"/>
          </p:nvPr>
        </p:nvSpPr>
        <p:spPr>
          <a:xfrm>
            <a:off x="515937" y="2523557"/>
            <a:ext cx="11160123" cy="371373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489379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15938" y="1808165"/>
            <a:ext cx="5487647" cy="44291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8" y="1808165"/>
            <a:ext cx="5487647" cy="44291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29ACBEB4-DB23-8940-801A-7B55C4F03C2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2" name="Footer Placeholder 1">
            <a:extLst>
              <a:ext uri="{FF2B5EF4-FFF2-40B4-BE49-F238E27FC236}">
                <a16:creationId xmlns:a16="http://schemas.microsoft.com/office/drawing/2014/main" id="{DCD490B9-44DF-2D45-A568-E1FF2EB7BCFC}"/>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383B939D-5F9B-AB4D-81B3-E39495618636}"/>
              </a:ext>
            </a:extLst>
          </p:cNvPr>
          <p:cNvSpPr>
            <a:spLocks noGrp="1"/>
          </p:cNvSpPr>
          <p:nvPr>
            <p:ph type="sldNum" sz="quarter" idx="11"/>
          </p:nvPr>
        </p:nvSpPr>
        <p:spPr/>
        <p:txBody>
          <a:bodyPr/>
          <a:lstStyle/>
          <a:p>
            <a:fld id="{D57F1E4F-1CFF-5643-939E-217C01CDF565}" type="slidenum">
              <a:rPr lang="en-US" smtClean="0"/>
              <a:pPr/>
              <a:t>‹#›</a:t>
            </a:fld>
            <a:endParaRPr lang="en-US" dirty="0"/>
          </a:p>
        </p:txBody>
      </p:sp>
      <p:sp>
        <p:nvSpPr>
          <p:cNvPr id="14" name="Title 13">
            <a:extLst>
              <a:ext uri="{FF2B5EF4-FFF2-40B4-BE49-F238E27FC236}">
                <a16:creationId xmlns:a16="http://schemas.microsoft.com/office/drawing/2014/main" id="{512B95B0-EAEA-6E48-B155-E445C3C9C5D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780013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15938" y="1808165"/>
            <a:ext cx="3405823" cy="44291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33521" y="1808165"/>
            <a:ext cx="3139440" cy="44291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29ACBEB4-DB23-8940-801A-7B55C4F03C2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2" name="Footer Placeholder 1">
            <a:extLst>
              <a:ext uri="{FF2B5EF4-FFF2-40B4-BE49-F238E27FC236}">
                <a16:creationId xmlns:a16="http://schemas.microsoft.com/office/drawing/2014/main" id="{DCD490B9-44DF-2D45-A568-E1FF2EB7BCFC}"/>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383B939D-5F9B-AB4D-81B3-E39495618636}"/>
              </a:ext>
            </a:extLst>
          </p:cNvPr>
          <p:cNvSpPr>
            <a:spLocks noGrp="1"/>
          </p:cNvSpPr>
          <p:nvPr>
            <p:ph type="sldNum" sz="quarter" idx="11"/>
          </p:nvPr>
        </p:nvSpPr>
        <p:spPr/>
        <p:txBody>
          <a:bodyPr/>
          <a:lstStyle/>
          <a:p>
            <a:fld id="{D57F1E4F-1CFF-5643-939E-217C01CDF565}" type="slidenum">
              <a:rPr lang="en-US" smtClean="0"/>
              <a:pPr/>
              <a:t>‹#›</a:t>
            </a:fld>
            <a:endParaRPr lang="en-US" dirty="0"/>
          </a:p>
        </p:txBody>
      </p:sp>
      <p:sp>
        <p:nvSpPr>
          <p:cNvPr id="14" name="Title 13">
            <a:extLst>
              <a:ext uri="{FF2B5EF4-FFF2-40B4-BE49-F238E27FC236}">
                <a16:creationId xmlns:a16="http://schemas.microsoft.com/office/drawing/2014/main" id="{512B95B0-EAEA-6E48-B155-E445C3C9C5D7}"/>
              </a:ext>
            </a:extLst>
          </p:cNvPr>
          <p:cNvSpPr>
            <a:spLocks noGrp="1"/>
          </p:cNvSpPr>
          <p:nvPr>
            <p:ph type="title"/>
          </p:nvPr>
        </p:nvSpPr>
        <p:spPr/>
        <p:txBody>
          <a:bodyPr/>
          <a:lstStyle/>
          <a:p>
            <a:r>
              <a:rPr lang="en-US"/>
              <a:t>Click to edit Master title style</a:t>
            </a:r>
          </a:p>
        </p:txBody>
      </p:sp>
      <p:sp>
        <p:nvSpPr>
          <p:cNvPr id="6" name="Picture Placeholder 5">
            <a:extLst>
              <a:ext uri="{FF2B5EF4-FFF2-40B4-BE49-F238E27FC236}">
                <a16:creationId xmlns:a16="http://schemas.microsoft.com/office/drawing/2014/main" id="{8C6147DF-D53B-DC42-937A-CF5D842AEEB5}"/>
              </a:ext>
            </a:extLst>
          </p:cNvPr>
          <p:cNvSpPr>
            <a:spLocks noGrp="1"/>
          </p:cNvSpPr>
          <p:nvPr>
            <p:ph type="pic" sz="quarter" idx="12"/>
          </p:nvPr>
        </p:nvSpPr>
        <p:spPr>
          <a:xfrm>
            <a:off x="7356475" y="1808164"/>
            <a:ext cx="4319588" cy="4429125"/>
          </a:xfrm>
        </p:spPr>
        <p:txBody>
          <a:bodyPr/>
          <a:lstStyle/>
          <a:p>
            <a:endParaRPr lang="en-US" dirty="0"/>
          </a:p>
        </p:txBody>
      </p:sp>
    </p:spTree>
    <p:extLst>
      <p:ext uri="{BB962C8B-B14F-4D97-AF65-F5344CB8AC3E}">
        <p14:creationId xmlns:p14="http://schemas.microsoft.com/office/powerpoint/2010/main" val="35019021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1808164"/>
            <a:ext cx="5458353" cy="536005"/>
          </a:xfrm>
        </p:spPr>
        <p:txBody>
          <a:bodyPr anchor="b">
            <a:noAutofit/>
          </a:bodyPr>
          <a:lstStyle>
            <a:lvl1pPr marL="0" indent="0">
              <a:buNone/>
              <a:defRPr sz="1980" b="0">
                <a:solidFill>
                  <a:schemeClr val="accent2"/>
                </a:solidFill>
              </a:defRPr>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en-US"/>
              <a:t>Click to edit Master text styles</a:t>
            </a:r>
          </a:p>
        </p:txBody>
      </p:sp>
      <p:sp>
        <p:nvSpPr>
          <p:cNvPr id="4" name="Content Placeholder 3"/>
          <p:cNvSpPr>
            <a:spLocks noGrp="1"/>
          </p:cNvSpPr>
          <p:nvPr>
            <p:ph sz="half" idx="2"/>
          </p:nvPr>
        </p:nvSpPr>
        <p:spPr>
          <a:xfrm>
            <a:off x="515938" y="2523557"/>
            <a:ext cx="5458359" cy="371373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710" y="1799479"/>
            <a:ext cx="5458351" cy="553373"/>
          </a:xfrm>
        </p:spPr>
        <p:txBody>
          <a:bodyPr anchor="b">
            <a:noAutofit/>
          </a:bodyPr>
          <a:lstStyle>
            <a:lvl1pPr marL="0" indent="0">
              <a:buNone/>
              <a:defRPr sz="1980" b="0">
                <a:solidFill>
                  <a:schemeClr val="accent2"/>
                </a:solidFill>
              </a:defRPr>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en-US"/>
              <a:t>Click to edit Master text styles</a:t>
            </a:r>
          </a:p>
        </p:txBody>
      </p:sp>
      <p:sp>
        <p:nvSpPr>
          <p:cNvPr id="6" name="Content Placeholder 5"/>
          <p:cNvSpPr>
            <a:spLocks noGrp="1"/>
          </p:cNvSpPr>
          <p:nvPr>
            <p:ph sz="quarter" idx="4"/>
          </p:nvPr>
        </p:nvSpPr>
        <p:spPr>
          <a:xfrm>
            <a:off x="6217706" y="2523555"/>
            <a:ext cx="5458357" cy="371373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D233F199-3703-E840-BB09-D4A726402296}"/>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98D634AF-1444-6042-A5E1-EF6768C8DDB5}"/>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13" name="Picture 12">
            <a:extLst>
              <a:ext uri="{FF2B5EF4-FFF2-40B4-BE49-F238E27FC236}">
                <a16:creationId xmlns:a16="http://schemas.microsoft.com/office/drawing/2014/main" id="{E81E2783-479A-BA45-AA56-0130E82E1033}"/>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6" name="Title 1">
            <a:extLst>
              <a:ext uri="{FF2B5EF4-FFF2-40B4-BE49-F238E27FC236}">
                <a16:creationId xmlns:a16="http://schemas.microsoft.com/office/drawing/2014/main" id="{B2FEC035-D3EA-854C-B1FF-E3EBF74D9EAB}"/>
              </a:ext>
            </a:extLst>
          </p:cNvPr>
          <p:cNvSpPr>
            <a:spLocks noGrp="1"/>
          </p:cNvSpPr>
          <p:nvPr>
            <p:ph type="title" hasCustomPrompt="1"/>
          </p:nvPr>
        </p:nvSpPr>
        <p:spPr>
          <a:xfrm>
            <a:off x="515939" y="558802"/>
            <a:ext cx="11160125" cy="1069975"/>
          </a:xfrm>
        </p:spPr>
        <p:txBody>
          <a:bodyPr/>
          <a:lstStyle/>
          <a:p>
            <a:r>
              <a:rPr lang="en-US" dirty="0"/>
              <a:t>Click to edit title</a:t>
            </a:r>
          </a:p>
        </p:txBody>
      </p:sp>
    </p:spTree>
    <p:extLst>
      <p:ext uri="{BB962C8B-B14F-4D97-AF65-F5344CB8AC3E}">
        <p14:creationId xmlns:p14="http://schemas.microsoft.com/office/powerpoint/2010/main" val="12567486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233F199-3703-E840-BB09-D4A726402296}"/>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98D634AF-1444-6042-A5E1-EF6768C8DDB5}"/>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13" name="Picture 12">
            <a:extLst>
              <a:ext uri="{FF2B5EF4-FFF2-40B4-BE49-F238E27FC236}">
                <a16:creationId xmlns:a16="http://schemas.microsoft.com/office/drawing/2014/main" id="{E81E2783-479A-BA45-AA56-0130E82E1033}"/>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6" name="Title 1">
            <a:extLst>
              <a:ext uri="{FF2B5EF4-FFF2-40B4-BE49-F238E27FC236}">
                <a16:creationId xmlns:a16="http://schemas.microsoft.com/office/drawing/2014/main" id="{B2FEC035-D3EA-854C-B1FF-E3EBF74D9EAB}"/>
              </a:ext>
            </a:extLst>
          </p:cNvPr>
          <p:cNvSpPr>
            <a:spLocks noGrp="1"/>
          </p:cNvSpPr>
          <p:nvPr>
            <p:ph type="title" hasCustomPrompt="1"/>
          </p:nvPr>
        </p:nvSpPr>
        <p:spPr>
          <a:xfrm>
            <a:off x="515939" y="558802"/>
            <a:ext cx="11160125" cy="1069975"/>
          </a:xfrm>
        </p:spPr>
        <p:txBody>
          <a:bodyPr/>
          <a:lstStyle/>
          <a:p>
            <a:r>
              <a:rPr lang="en-US" dirty="0"/>
              <a:t>Click to edit title</a:t>
            </a:r>
          </a:p>
        </p:txBody>
      </p:sp>
    </p:spTree>
    <p:extLst>
      <p:ext uri="{BB962C8B-B14F-4D97-AF65-F5344CB8AC3E}">
        <p14:creationId xmlns:p14="http://schemas.microsoft.com/office/powerpoint/2010/main" val="42650904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57912C-BCD6-854B-B24E-56997EB606BD}"/>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E8FC26E8-839C-5A4B-B0AA-6973759ADB9F}"/>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9" name="Picture 8">
            <a:extLst>
              <a:ext uri="{FF2B5EF4-FFF2-40B4-BE49-F238E27FC236}">
                <a16:creationId xmlns:a16="http://schemas.microsoft.com/office/drawing/2014/main" id="{903A0F02-ED75-1249-826A-9580428AC27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2" name="Title 1">
            <a:extLst>
              <a:ext uri="{FF2B5EF4-FFF2-40B4-BE49-F238E27FC236}">
                <a16:creationId xmlns:a16="http://schemas.microsoft.com/office/drawing/2014/main" id="{9FF9CDAA-B535-244B-8327-424A83FEA1AE}"/>
              </a:ext>
            </a:extLst>
          </p:cNvPr>
          <p:cNvSpPr>
            <a:spLocks noGrp="1"/>
          </p:cNvSpPr>
          <p:nvPr>
            <p:ph type="title" hasCustomPrompt="1"/>
          </p:nvPr>
        </p:nvSpPr>
        <p:spPr>
          <a:xfrm>
            <a:off x="515939" y="558802"/>
            <a:ext cx="11160125" cy="1069975"/>
          </a:xfrm>
        </p:spPr>
        <p:txBody>
          <a:bodyPr/>
          <a:lstStyle/>
          <a:p>
            <a:r>
              <a:rPr lang="en-US" dirty="0"/>
              <a:t>Click to edit title</a:t>
            </a:r>
          </a:p>
        </p:txBody>
      </p:sp>
      <p:sp>
        <p:nvSpPr>
          <p:cNvPr id="8" name="Picture Placeholder 7">
            <a:extLst>
              <a:ext uri="{FF2B5EF4-FFF2-40B4-BE49-F238E27FC236}">
                <a16:creationId xmlns:a16="http://schemas.microsoft.com/office/drawing/2014/main" id="{6EE79D3C-9D1E-6447-8354-B9A080DE32E0}"/>
              </a:ext>
            </a:extLst>
          </p:cNvPr>
          <p:cNvSpPr>
            <a:spLocks noGrp="1"/>
          </p:cNvSpPr>
          <p:nvPr>
            <p:ph type="pic" sz="quarter" idx="12"/>
          </p:nvPr>
        </p:nvSpPr>
        <p:spPr>
          <a:xfrm>
            <a:off x="515938" y="1808164"/>
            <a:ext cx="3416300" cy="4429125"/>
          </a:xfrm>
        </p:spPr>
        <p:txBody>
          <a:bodyPr/>
          <a:lstStyle/>
          <a:p>
            <a:endParaRPr lang="en-US" dirty="0"/>
          </a:p>
        </p:txBody>
      </p:sp>
      <p:sp>
        <p:nvSpPr>
          <p:cNvPr id="14" name="Text Placeholder 13">
            <a:extLst>
              <a:ext uri="{FF2B5EF4-FFF2-40B4-BE49-F238E27FC236}">
                <a16:creationId xmlns:a16="http://schemas.microsoft.com/office/drawing/2014/main" id="{B8AEBFBF-4F07-BB47-8C80-26CF7E468212}"/>
              </a:ext>
            </a:extLst>
          </p:cNvPr>
          <p:cNvSpPr>
            <a:spLocks noGrp="1"/>
          </p:cNvSpPr>
          <p:nvPr>
            <p:ph type="body" sz="quarter" idx="13"/>
          </p:nvPr>
        </p:nvSpPr>
        <p:spPr>
          <a:xfrm>
            <a:off x="4105275" y="1808164"/>
            <a:ext cx="7570788" cy="44910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24831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57912C-BCD6-854B-B24E-56997EB606BD}"/>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E8FC26E8-839C-5A4B-B0AA-6973759ADB9F}"/>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9" name="Picture 8">
            <a:extLst>
              <a:ext uri="{FF2B5EF4-FFF2-40B4-BE49-F238E27FC236}">
                <a16:creationId xmlns:a16="http://schemas.microsoft.com/office/drawing/2014/main" id="{903A0F02-ED75-1249-826A-9580428AC27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2" name="Title 1">
            <a:extLst>
              <a:ext uri="{FF2B5EF4-FFF2-40B4-BE49-F238E27FC236}">
                <a16:creationId xmlns:a16="http://schemas.microsoft.com/office/drawing/2014/main" id="{9FF9CDAA-B535-244B-8327-424A83FEA1AE}"/>
              </a:ext>
            </a:extLst>
          </p:cNvPr>
          <p:cNvSpPr>
            <a:spLocks noGrp="1"/>
          </p:cNvSpPr>
          <p:nvPr>
            <p:ph type="title" hasCustomPrompt="1"/>
          </p:nvPr>
        </p:nvSpPr>
        <p:spPr>
          <a:xfrm>
            <a:off x="515939" y="558802"/>
            <a:ext cx="11160125" cy="1069975"/>
          </a:xfrm>
        </p:spPr>
        <p:txBody>
          <a:bodyPr/>
          <a:lstStyle/>
          <a:p>
            <a:r>
              <a:rPr lang="en-US" dirty="0"/>
              <a:t>Click to edit title</a:t>
            </a:r>
          </a:p>
        </p:txBody>
      </p:sp>
      <p:sp>
        <p:nvSpPr>
          <p:cNvPr id="8" name="Picture Placeholder 7">
            <a:extLst>
              <a:ext uri="{FF2B5EF4-FFF2-40B4-BE49-F238E27FC236}">
                <a16:creationId xmlns:a16="http://schemas.microsoft.com/office/drawing/2014/main" id="{6EE79D3C-9D1E-6447-8354-B9A080DE32E0}"/>
              </a:ext>
            </a:extLst>
          </p:cNvPr>
          <p:cNvSpPr>
            <a:spLocks noGrp="1"/>
          </p:cNvSpPr>
          <p:nvPr>
            <p:ph type="pic" sz="quarter" idx="12"/>
          </p:nvPr>
        </p:nvSpPr>
        <p:spPr>
          <a:xfrm>
            <a:off x="515939" y="1808164"/>
            <a:ext cx="2651008" cy="4429125"/>
          </a:xfrm>
        </p:spPr>
        <p:txBody>
          <a:bodyPr/>
          <a:lstStyle/>
          <a:p>
            <a:endParaRPr lang="en-US" dirty="0"/>
          </a:p>
        </p:txBody>
      </p:sp>
      <p:sp>
        <p:nvSpPr>
          <p:cNvPr id="10" name="Picture Placeholder 7">
            <a:extLst>
              <a:ext uri="{FF2B5EF4-FFF2-40B4-BE49-F238E27FC236}">
                <a16:creationId xmlns:a16="http://schemas.microsoft.com/office/drawing/2014/main" id="{526E482F-55BD-2440-BADE-745D888E9BD8}"/>
              </a:ext>
            </a:extLst>
          </p:cNvPr>
          <p:cNvSpPr>
            <a:spLocks noGrp="1"/>
          </p:cNvSpPr>
          <p:nvPr>
            <p:ph type="pic" sz="quarter" idx="13"/>
          </p:nvPr>
        </p:nvSpPr>
        <p:spPr>
          <a:xfrm>
            <a:off x="3347353" y="1808164"/>
            <a:ext cx="2651008" cy="4429125"/>
          </a:xfrm>
        </p:spPr>
        <p:txBody>
          <a:bodyPr/>
          <a:lstStyle/>
          <a:p>
            <a:endParaRPr lang="en-US" dirty="0"/>
          </a:p>
        </p:txBody>
      </p:sp>
      <p:sp>
        <p:nvSpPr>
          <p:cNvPr id="11" name="Picture Placeholder 7">
            <a:extLst>
              <a:ext uri="{FF2B5EF4-FFF2-40B4-BE49-F238E27FC236}">
                <a16:creationId xmlns:a16="http://schemas.microsoft.com/office/drawing/2014/main" id="{CA2B0DB5-5AFC-7C49-AEB6-B267F420B64A}"/>
              </a:ext>
            </a:extLst>
          </p:cNvPr>
          <p:cNvSpPr>
            <a:spLocks noGrp="1"/>
          </p:cNvSpPr>
          <p:nvPr>
            <p:ph type="pic" sz="quarter" idx="14"/>
          </p:nvPr>
        </p:nvSpPr>
        <p:spPr>
          <a:xfrm>
            <a:off x="6178768" y="1808164"/>
            <a:ext cx="2651008" cy="4429125"/>
          </a:xfrm>
        </p:spPr>
        <p:txBody>
          <a:bodyPr/>
          <a:lstStyle/>
          <a:p>
            <a:endParaRPr lang="en-US" dirty="0"/>
          </a:p>
        </p:txBody>
      </p:sp>
      <p:sp>
        <p:nvSpPr>
          <p:cNvPr id="13" name="Picture Placeholder 7">
            <a:extLst>
              <a:ext uri="{FF2B5EF4-FFF2-40B4-BE49-F238E27FC236}">
                <a16:creationId xmlns:a16="http://schemas.microsoft.com/office/drawing/2014/main" id="{F316C5D6-4D38-E142-AFA6-2800A6601475}"/>
              </a:ext>
            </a:extLst>
          </p:cNvPr>
          <p:cNvSpPr>
            <a:spLocks noGrp="1"/>
          </p:cNvSpPr>
          <p:nvPr>
            <p:ph type="pic" sz="quarter" idx="15"/>
          </p:nvPr>
        </p:nvSpPr>
        <p:spPr>
          <a:xfrm>
            <a:off x="9010184" y="1808164"/>
            <a:ext cx="2651008" cy="4429125"/>
          </a:xfrm>
        </p:spPr>
        <p:txBody>
          <a:bodyPr/>
          <a:lstStyle/>
          <a:p>
            <a:endParaRPr lang="en-US" dirty="0"/>
          </a:p>
        </p:txBody>
      </p:sp>
    </p:spTree>
    <p:extLst>
      <p:ext uri="{BB962C8B-B14F-4D97-AF65-F5344CB8AC3E}">
        <p14:creationId xmlns:p14="http://schemas.microsoft.com/office/powerpoint/2010/main" val="35671033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57912C-BCD6-854B-B24E-56997EB606BD}"/>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E8FC26E8-839C-5A4B-B0AA-6973759ADB9F}"/>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9" name="Picture 8">
            <a:extLst>
              <a:ext uri="{FF2B5EF4-FFF2-40B4-BE49-F238E27FC236}">
                <a16:creationId xmlns:a16="http://schemas.microsoft.com/office/drawing/2014/main" id="{903A0F02-ED75-1249-826A-9580428AC27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2" name="Title 1">
            <a:extLst>
              <a:ext uri="{FF2B5EF4-FFF2-40B4-BE49-F238E27FC236}">
                <a16:creationId xmlns:a16="http://schemas.microsoft.com/office/drawing/2014/main" id="{9FF9CDAA-B535-244B-8327-424A83FEA1AE}"/>
              </a:ext>
            </a:extLst>
          </p:cNvPr>
          <p:cNvSpPr>
            <a:spLocks noGrp="1"/>
          </p:cNvSpPr>
          <p:nvPr>
            <p:ph type="title" hasCustomPrompt="1"/>
          </p:nvPr>
        </p:nvSpPr>
        <p:spPr>
          <a:xfrm>
            <a:off x="515939" y="558802"/>
            <a:ext cx="11160125" cy="1069975"/>
          </a:xfrm>
        </p:spPr>
        <p:txBody>
          <a:bodyPr/>
          <a:lstStyle/>
          <a:p>
            <a:r>
              <a:rPr lang="en-US" dirty="0"/>
              <a:t>Click to edit title</a:t>
            </a:r>
          </a:p>
        </p:txBody>
      </p:sp>
      <p:sp>
        <p:nvSpPr>
          <p:cNvPr id="14" name="Text Placeholder 13">
            <a:extLst>
              <a:ext uri="{FF2B5EF4-FFF2-40B4-BE49-F238E27FC236}">
                <a16:creationId xmlns:a16="http://schemas.microsoft.com/office/drawing/2014/main" id="{B8AEBFBF-4F07-BB47-8C80-26CF7E468212}"/>
              </a:ext>
            </a:extLst>
          </p:cNvPr>
          <p:cNvSpPr>
            <a:spLocks noGrp="1"/>
          </p:cNvSpPr>
          <p:nvPr>
            <p:ph type="body" sz="quarter" idx="13"/>
          </p:nvPr>
        </p:nvSpPr>
        <p:spPr>
          <a:xfrm>
            <a:off x="515939" y="1808164"/>
            <a:ext cx="7570788" cy="4429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7">
            <a:extLst>
              <a:ext uri="{FF2B5EF4-FFF2-40B4-BE49-F238E27FC236}">
                <a16:creationId xmlns:a16="http://schemas.microsoft.com/office/drawing/2014/main" id="{97AA2CC0-3F31-BE4C-BC46-7EBA0057EEDF}"/>
              </a:ext>
            </a:extLst>
          </p:cNvPr>
          <p:cNvSpPr>
            <a:spLocks noGrp="1"/>
          </p:cNvSpPr>
          <p:nvPr>
            <p:ph type="pic" sz="quarter" idx="12"/>
          </p:nvPr>
        </p:nvSpPr>
        <p:spPr>
          <a:xfrm>
            <a:off x="8259761" y="1818324"/>
            <a:ext cx="3416300" cy="4429125"/>
          </a:xfrm>
        </p:spPr>
        <p:txBody>
          <a:bodyPr/>
          <a:lstStyle/>
          <a:p>
            <a:endParaRPr lang="en-US" dirty="0"/>
          </a:p>
        </p:txBody>
      </p:sp>
    </p:spTree>
    <p:extLst>
      <p:ext uri="{BB962C8B-B14F-4D97-AF65-F5344CB8AC3E}">
        <p14:creationId xmlns:p14="http://schemas.microsoft.com/office/powerpoint/2010/main" val="39962071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0FD79D2-D1E8-9346-A096-59E353D21404}"/>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0C725CF8-780A-D34A-8314-9F597F2A21A9}"/>
              </a:ext>
            </a:extLst>
          </p:cNvPr>
          <p:cNvSpPr>
            <a:spLocks noGrp="1"/>
          </p:cNvSpPr>
          <p:nvPr>
            <p:ph type="sldNum" sz="quarter" idx="11"/>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43868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5189" y="3124200"/>
            <a:ext cx="11140875" cy="3246120"/>
          </a:xfrm>
          <a:prstGeom prst="rect">
            <a:avLst/>
          </a:prstGeom>
        </p:spPr>
      </p:pic>
      <p:pic>
        <p:nvPicPr>
          <p:cNvPr id="17" name="Picture 16" descr="logos: United States Department of Health and Human Services (USDHHS), CDC (Centers for Disease Control and Prevention)"/>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30109" y="5419002"/>
            <a:ext cx="1462240" cy="818287"/>
          </a:xfrm>
          <a:prstGeom prst="rect">
            <a:avLst/>
          </a:prstGeom>
        </p:spPr>
      </p:pic>
      <p:sp>
        <p:nvSpPr>
          <p:cNvPr id="13" name="Text Placeholder 8">
            <a:extLst>
              <a:ext uri="{FF2B5EF4-FFF2-40B4-BE49-F238E27FC236}">
                <a16:creationId xmlns:a16="http://schemas.microsoft.com/office/drawing/2014/main" id="{70267573-BD48-46C2-AC4B-1BE9FA82894D}"/>
              </a:ext>
            </a:extLst>
          </p:cNvPr>
          <p:cNvSpPr>
            <a:spLocks noGrp="1"/>
          </p:cNvSpPr>
          <p:nvPr>
            <p:ph type="body" sz="quarter" idx="13" hasCustomPrompt="1"/>
          </p:nvPr>
        </p:nvSpPr>
        <p:spPr>
          <a:xfrm>
            <a:off x="535193" y="5901226"/>
            <a:ext cx="6872287" cy="296863"/>
          </a:xfrm>
          <a:prstGeom prst="rect">
            <a:avLst/>
          </a:prstGeom>
        </p:spPr>
        <p:txBody>
          <a:bodyPr>
            <a:noAutofit/>
          </a:bodyPr>
          <a:lstStyle>
            <a:lvl1pPr marL="0" indent="0">
              <a:buNone/>
              <a:defRPr sz="1000">
                <a:solidFill>
                  <a:schemeClr val="bg1"/>
                </a:solidFill>
              </a:defRPr>
            </a:lvl1pPr>
            <a:lvl2pPr marL="291593" indent="0">
              <a:buNone/>
              <a:defRPr/>
            </a:lvl2pPr>
            <a:lvl3pPr marL="566986" indent="0">
              <a:buNone/>
              <a:defRPr/>
            </a:lvl3pPr>
            <a:lvl4pPr marL="907177" indent="0">
              <a:buNone/>
              <a:defRPr/>
            </a:lvl4pPr>
            <a:lvl5pPr marL="1231169" indent="0">
              <a:buNone/>
              <a:defRPr/>
            </a:lvl5pPr>
          </a:lstStyle>
          <a:p>
            <a:pPr lvl="0"/>
            <a:r>
              <a:rPr lang="en-US" dirty="0"/>
              <a:t>Click to enter your Division Name here</a:t>
            </a:r>
          </a:p>
        </p:txBody>
      </p:sp>
      <p:sp>
        <p:nvSpPr>
          <p:cNvPr id="14" name="TextBox 13">
            <a:extLst>
              <a:ext uri="{FF2B5EF4-FFF2-40B4-BE49-F238E27FC236}">
                <a16:creationId xmlns:a16="http://schemas.microsoft.com/office/drawing/2014/main" id="{C589FD1C-9A84-47DC-A616-3425A76BB29F}"/>
              </a:ext>
            </a:extLst>
          </p:cNvPr>
          <p:cNvSpPr txBox="1"/>
          <p:nvPr userDrawn="1"/>
        </p:nvSpPr>
        <p:spPr>
          <a:xfrm>
            <a:off x="535188" y="5130029"/>
            <a:ext cx="7753165" cy="608693"/>
          </a:xfrm>
          <a:prstGeom prst="rect">
            <a:avLst/>
          </a:prstGeom>
          <a:noFill/>
        </p:spPr>
        <p:txBody>
          <a:bodyPr wrap="square" rtlCol="0">
            <a:spAutoFit/>
          </a:bodyPr>
          <a:lstStyle/>
          <a:p>
            <a:pPr marL="0" marR="0" lvl="0" indent="0" algn="l" defTabSz="411470" rtl="0" eaLnBrk="1" fontAlgn="auto" latinLnBrk="0" hangingPunct="1">
              <a:lnSpc>
                <a:spcPct val="150000"/>
              </a:lnSpc>
              <a:spcBef>
                <a:spcPts val="0"/>
              </a:spcBef>
              <a:spcAft>
                <a:spcPts val="0"/>
              </a:spcAft>
              <a:buClrTx/>
              <a:buSzTx/>
              <a:buFontTx/>
              <a:buNone/>
              <a:tabLst/>
              <a:defRPr/>
            </a:pPr>
            <a:r>
              <a:rPr lang="en-US" sz="1200" b="0" dirty="0">
                <a:solidFill>
                  <a:schemeClr val="bg1"/>
                </a:solidFill>
              </a:rPr>
              <a:t>Centers for Disease Control and Prevention</a:t>
            </a:r>
            <a:endParaRPr lang="en-US" sz="1200" b="0" dirty="0"/>
          </a:p>
          <a:p>
            <a:pPr lvl="0">
              <a:lnSpc>
                <a:spcPct val="150000"/>
              </a:lnSpc>
            </a:pPr>
            <a:r>
              <a:rPr lang="en-US" sz="1200" b="0" dirty="0"/>
              <a:t>National Center for Chronic Disease Prevention and Health Promotion</a:t>
            </a:r>
          </a:p>
        </p:txBody>
      </p:sp>
      <p:sp>
        <p:nvSpPr>
          <p:cNvPr id="24" name="Picture Placeholder 15"/>
          <p:cNvSpPr>
            <a:spLocks noGrp="1" noChangeAspect="1"/>
          </p:cNvSpPr>
          <p:nvPr>
            <p:ph type="pic" sz="quarter" idx="17" hasCustomPrompt="1"/>
          </p:nvPr>
        </p:nvSpPr>
        <p:spPr>
          <a:xfrm>
            <a:off x="8915405"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3" name="Picture Placeholder 15"/>
          <p:cNvSpPr>
            <a:spLocks noGrp="1" noChangeAspect="1"/>
          </p:cNvSpPr>
          <p:nvPr>
            <p:ph type="pic" sz="quarter" idx="16" hasCustomPrompt="1"/>
          </p:nvPr>
        </p:nvSpPr>
        <p:spPr>
          <a:xfrm>
            <a:off x="6150510"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2" name="Picture Placeholder 15"/>
          <p:cNvSpPr>
            <a:spLocks noGrp="1" noChangeAspect="1"/>
          </p:cNvSpPr>
          <p:nvPr>
            <p:ph type="pic" sz="quarter" idx="15" hasCustomPrompt="1"/>
          </p:nvPr>
        </p:nvSpPr>
        <p:spPr>
          <a:xfrm>
            <a:off x="3385614"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16" name="Picture Placeholder 15"/>
          <p:cNvSpPr>
            <a:spLocks noGrp="1" noChangeAspect="1"/>
          </p:cNvSpPr>
          <p:nvPr>
            <p:ph type="pic" sz="quarter" idx="14" hasCustomPrompt="1"/>
          </p:nvPr>
        </p:nvSpPr>
        <p:spPr>
          <a:xfrm>
            <a:off x="620718"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3" name="Subtitle 2"/>
          <p:cNvSpPr>
            <a:spLocks noGrp="1"/>
          </p:cNvSpPr>
          <p:nvPr>
            <p:ph type="subTitle" idx="1" hasCustomPrompt="1"/>
          </p:nvPr>
        </p:nvSpPr>
        <p:spPr>
          <a:xfrm>
            <a:off x="515939" y="2495449"/>
            <a:ext cx="11160124" cy="362051"/>
          </a:xfrm>
          <a:prstGeom prst="rect">
            <a:avLst/>
          </a:prstGeom>
        </p:spPr>
        <p:txBody>
          <a:bodyPr anchor="t">
            <a:normAutofit/>
          </a:bodyPr>
          <a:lstStyle>
            <a:lvl1pPr marL="0" indent="0" algn="l">
              <a:buNone/>
              <a:defRPr sz="1440" cap="all">
                <a:solidFill>
                  <a:schemeClr val="accent2"/>
                </a:solidFill>
              </a:defRPr>
            </a:lvl1pPr>
            <a:lvl2pPr marL="411470" indent="0" algn="ctr">
              <a:buNone/>
              <a:defRPr>
                <a:solidFill>
                  <a:schemeClr val="tx1">
                    <a:tint val="75000"/>
                  </a:schemeClr>
                </a:solidFill>
              </a:defRPr>
            </a:lvl2pPr>
            <a:lvl3pPr marL="822939" indent="0" algn="ctr">
              <a:buNone/>
              <a:defRPr>
                <a:solidFill>
                  <a:schemeClr val="tx1">
                    <a:tint val="75000"/>
                  </a:schemeClr>
                </a:solidFill>
              </a:defRPr>
            </a:lvl3pPr>
            <a:lvl4pPr marL="1234409" indent="0" algn="ctr">
              <a:buNone/>
              <a:defRPr>
                <a:solidFill>
                  <a:schemeClr val="tx1">
                    <a:tint val="75000"/>
                  </a:schemeClr>
                </a:solidFill>
              </a:defRPr>
            </a:lvl4pPr>
            <a:lvl5pPr marL="1645879" indent="0" algn="ctr">
              <a:buNone/>
              <a:defRPr>
                <a:solidFill>
                  <a:schemeClr val="tx1">
                    <a:tint val="75000"/>
                  </a:schemeClr>
                </a:solidFill>
              </a:defRPr>
            </a:lvl5pPr>
            <a:lvl6pPr marL="2057349" indent="0" algn="ctr">
              <a:buNone/>
              <a:defRPr>
                <a:solidFill>
                  <a:schemeClr val="tx1">
                    <a:tint val="75000"/>
                  </a:schemeClr>
                </a:solidFill>
              </a:defRPr>
            </a:lvl6pPr>
            <a:lvl7pPr marL="2468818" indent="0" algn="ctr">
              <a:buNone/>
              <a:defRPr>
                <a:solidFill>
                  <a:schemeClr val="tx1">
                    <a:tint val="75000"/>
                  </a:schemeClr>
                </a:solidFill>
              </a:defRPr>
            </a:lvl7pPr>
            <a:lvl8pPr marL="2880288" indent="0" algn="ctr">
              <a:buNone/>
              <a:defRPr>
                <a:solidFill>
                  <a:schemeClr val="tx1">
                    <a:tint val="75000"/>
                  </a:schemeClr>
                </a:solidFill>
              </a:defRPr>
            </a:lvl8pPr>
            <a:lvl9pPr marL="3291758" indent="0" algn="ctr">
              <a:buNone/>
              <a:defRPr>
                <a:solidFill>
                  <a:schemeClr val="tx1">
                    <a:tint val="75000"/>
                  </a:schemeClr>
                </a:solidFill>
              </a:defRPr>
            </a:lvl9pPr>
          </a:lstStyle>
          <a:p>
            <a:r>
              <a:rPr lang="en-US" dirty="0"/>
              <a:t>Click to edit subtitle</a:t>
            </a:r>
          </a:p>
        </p:txBody>
      </p:sp>
      <p:sp>
        <p:nvSpPr>
          <p:cNvPr id="2" name="Title 1"/>
          <p:cNvSpPr>
            <a:spLocks noGrp="1"/>
          </p:cNvSpPr>
          <p:nvPr>
            <p:ph type="ctrTitle" hasCustomPrompt="1"/>
          </p:nvPr>
        </p:nvSpPr>
        <p:spPr>
          <a:xfrm>
            <a:off x="515939" y="659913"/>
            <a:ext cx="11160125" cy="1148251"/>
          </a:xfrm>
          <a:effectLst/>
        </p:spPr>
        <p:txBody>
          <a:bodyPr lIns="45720" anchor="b">
            <a:normAutofit/>
          </a:bodyPr>
          <a:lstStyle>
            <a:lvl1pPr algn="l">
              <a:defRPr sz="3600" b="0">
                <a:solidFill>
                  <a:srgbClr val="002060"/>
                </a:solidFill>
              </a:defRPr>
            </a:lvl1pPr>
          </a:lstStyle>
          <a:p>
            <a:r>
              <a:rPr lang="en-US" dirty="0"/>
              <a:t>Click to edit title</a:t>
            </a:r>
          </a:p>
        </p:txBody>
      </p:sp>
    </p:spTree>
    <p:extLst>
      <p:ext uri="{BB962C8B-B14F-4D97-AF65-F5344CB8AC3E}">
        <p14:creationId xmlns:p14="http://schemas.microsoft.com/office/powerpoint/2010/main" val="1257781211"/>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5189" y="3124200"/>
            <a:ext cx="11140875" cy="3246120"/>
          </a:xfrm>
          <a:prstGeom prst="rect">
            <a:avLst/>
          </a:prstGeom>
        </p:spPr>
      </p:pic>
      <p:pic>
        <p:nvPicPr>
          <p:cNvPr id="17" name="Picture 16" descr="logos: United States Department of Health and Human Services (USDHHS), CDC (Centers for Disease Control and Prevention)"/>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30109" y="5419002"/>
            <a:ext cx="1462240" cy="818287"/>
          </a:xfrm>
          <a:prstGeom prst="rect">
            <a:avLst/>
          </a:prstGeom>
        </p:spPr>
      </p:pic>
      <p:sp>
        <p:nvSpPr>
          <p:cNvPr id="13" name="Text Placeholder 8">
            <a:extLst>
              <a:ext uri="{FF2B5EF4-FFF2-40B4-BE49-F238E27FC236}">
                <a16:creationId xmlns:a16="http://schemas.microsoft.com/office/drawing/2014/main" id="{70267573-BD48-46C2-AC4B-1BE9FA82894D}"/>
              </a:ext>
            </a:extLst>
          </p:cNvPr>
          <p:cNvSpPr>
            <a:spLocks noGrp="1"/>
          </p:cNvSpPr>
          <p:nvPr>
            <p:ph type="body" sz="quarter" idx="13" hasCustomPrompt="1"/>
          </p:nvPr>
        </p:nvSpPr>
        <p:spPr>
          <a:xfrm>
            <a:off x="535190" y="5793950"/>
            <a:ext cx="6872287" cy="296863"/>
          </a:xfrm>
          <a:prstGeom prst="rect">
            <a:avLst/>
          </a:prstGeom>
        </p:spPr>
        <p:txBody>
          <a:bodyPr>
            <a:noAutofit/>
          </a:bodyPr>
          <a:lstStyle>
            <a:lvl1pPr marL="0" indent="0">
              <a:buNone/>
              <a:defRPr sz="1000">
                <a:solidFill>
                  <a:schemeClr val="bg1"/>
                </a:solidFill>
              </a:defRPr>
            </a:lvl1pPr>
            <a:lvl2pPr marL="291593" indent="0">
              <a:buNone/>
              <a:defRPr/>
            </a:lvl2pPr>
            <a:lvl3pPr marL="566986" indent="0">
              <a:buNone/>
              <a:defRPr/>
            </a:lvl3pPr>
            <a:lvl4pPr marL="907177" indent="0">
              <a:buNone/>
              <a:defRPr/>
            </a:lvl4pPr>
            <a:lvl5pPr marL="1231169" indent="0">
              <a:buNone/>
              <a:defRPr/>
            </a:lvl5pPr>
          </a:lstStyle>
          <a:p>
            <a:pPr lvl="0"/>
            <a:r>
              <a:rPr lang="en-US" dirty="0"/>
              <a:t>Click to enter your Division Name here</a:t>
            </a:r>
          </a:p>
        </p:txBody>
      </p:sp>
      <p:sp>
        <p:nvSpPr>
          <p:cNvPr id="14" name="TextBox 13">
            <a:extLst>
              <a:ext uri="{FF2B5EF4-FFF2-40B4-BE49-F238E27FC236}">
                <a16:creationId xmlns:a16="http://schemas.microsoft.com/office/drawing/2014/main" id="{C589FD1C-9A84-47DC-A616-3425A76BB29F}"/>
              </a:ext>
            </a:extLst>
          </p:cNvPr>
          <p:cNvSpPr txBox="1"/>
          <p:nvPr userDrawn="1"/>
        </p:nvSpPr>
        <p:spPr>
          <a:xfrm>
            <a:off x="535188" y="5150349"/>
            <a:ext cx="7753165" cy="565604"/>
          </a:xfrm>
          <a:prstGeom prst="rect">
            <a:avLst/>
          </a:prstGeom>
          <a:noFill/>
        </p:spPr>
        <p:txBody>
          <a:bodyPr wrap="square" rtlCol="0">
            <a:spAutoFit/>
          </a:bodyPr>
          <a:lstStyle/>
          <a:p>
            <a:pPr marL="0" marR="0" lvl="0" indent="0" algn="l" defTabSz="411470" rtl="0" eaLnBrk="1" fontAlgn="auto" latinLnBrk="0" hangingPunct="1">
              <a:lnSpc>
                <a:spcPct val="150000"/>
              </a:lnSpc>
              <a:spcBef>
                <a:spcPts val="0"/>
              </a:spcBef>
              <a:spcAft>
                <a:spcPts val="0"/>
              </a:spcAft>
              <a:buClrTx/>
              <a:buSzTx/>
              <a:buFontTx/>
              <a:buNone/>
              <a:tabLst/>
              <a:defRPr/>
            </a:pPr>
            <a:r>
              <a:rPr lang="en-US" sz="1100" b="1" dirty="0">
                <a:solidFill>
                  <a:schemeClr val="bg1"/>
                </a:solidFill>
              </a:rPr>
              <a:t>Centers for Disease Control and Prevention</a:t>
            </a:r>
            <a:endParaRPr lang="en-US" sz="1100" b="1" dirty="0"/>
          </a:p>
          <a:p>
            <a:pPr lvl="0">
              <a:lnSpc>
                <a:spcPct val="150000"/>
              </a:lnSpc>
            </a:pPr>
            <a:r>
              <a:rPr lang="en-US" sz="1100" b="1" dirty="0"/>
              <a:t>National Center for Chronic Disease Prevention and Health Promotion</a:t>
            </a:r>
          </a:p>
        </p:txBody>
      </p:sp>
      <p:sp>
        <p:nvSpPr>
          <p:cNvPr id="24" name="Picture Placeholder 15"/>
          <p:cNvSpPr>
            <a:spLocks noGrp="1" noChangeAspect="1"/>
          </p:cNvSpPr>
          <p:nvPr>
            <p:ph type="pic" sz="quarter" idx="17" hasCustomPrompt="1"/>
          </p:nvPr>
        </p:nvSpPr>
        <p:spPr>
          <a:xfrm>
            <a:off x="8915405"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3" name="Picture Placeholder 15"/>
          <p:cNvSpPr>
            <a:spLocks noGrp="1" noChangeAspect="1"/>
          </p:cNvSpPr>
          <p:nvPr>
            <p:ph type="pic" sz="quarter" idx="16" hasCustomPrompt="1"/>
          </p:nvPr>
        </p:nvSpPr>
        <p:spPr>
          <a:xfrm>
            <a:off x="6150510"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2" name="Picture Placeholder 15"/>
          <p:cNvSpPr>
            <a:spLocks noGrp="1" noChangeAspect="1"/>
          </p:cNvSpPr>
          <p:nvPr>
            <p:ph type="pic" sz="quarter" idx="15" hasCustomPrompt="1"/>
          </p:nvPr>
        </p:nvSpPr>
        <p:spPr>
          <a:xfrm>
            <a:off x="3385614"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16" name="Picture Placeholder 15"/>
          <p:cNvSpPr>
            <a:spLocks noGrp="1" noChangeAspect="1"/>
          </p:cNvSpPr>
          <p:nvPr>
            <p:ph type="pic" sz="quarter" idx="14" hasCustomPrompt="1"/>
          </p:nvPr>
        </p:nvSpPr>
        <p:spPr>
          <a:xfrm>
            <a:off x="620718"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3" name="Subtitle 2"/>
          <p:cNvSpPr>
            <a:spLocks noGrp="1"/>
          </p:cNvSpPr>
          <p:nvPr>
            <p:ph type="subTitle" idx="1" hasCustomPrompt="1"/>
          </p:nvPr>
        </p:nvSpPr>
        <p:spPr>
          <a:xfrm>
            <a:off x="515939" y="2495449"/>
            <a:ext cx="11160124" cy="362051"/>
          </a:xfrm>
          <a:prstGeom prst="rect">
            <a:avLst/>
          </a:prstGeom>
        </p:spPr>
        <p:txBody>
          <a:bodyPr anchor="t">
            <a:normAutofit/>
          </a:bodyPr>
          <a:lstStyle>
            <a:lvl1pPr marL="0" indent="0" algn="l">
              <a:buNone/>
              <a:defRPr sz="1440" cap="all">
                <a:solidFill>
                  <a:schemeClr val="accent2"/>
                </a:solidFill>
              </a:defRPr>
            </a:lvl1pPr>
            <a:lvl2pPr marL="411470" indent="0" algn="ctr">
              <a:buNone/>
              <a:defRPr>
                <a:solidFill>
                  <a:schemeClr val="tx1">
                    <a:tint val="75000"/>
                  </a:schemeClr>
                </a:solidFill>
              </a:defRPr>
            </a:lvl2pPr>
            <a:lvl3pPr marL="822939" indent="0" algn="ctr">
              <a:buNone/>
              <a:defRPr>
                <a:solidFill>
                  <a:schemeClr val="tx1">
                    <a:tint val="75000"/>
                  </a:schemeClr>
                </a:solidFill>
              </a:defRPr>
            </a:lvl3pPr>
            <a:lvl4pPr marL="1234409" indent="0" algn="ctr">
              <a:buNone/>
              <a:defRPr>
                <a:solidFill>
                  <a:schemeClr val="tx1">
                    <a:tint val="75000"/>
                  </a:schemeClr>
                </a:solidFill>
              </a:defRPr>
            </a:lvl4pPr>
            <a:lvl5pPr marL="1645879" indent="0" algn="ctr">
              <a:buNone/>
              <a:defRPr>
                <a:solidFill>
                  <a:schemeClr val="tx1">
                    <a:tint val="75000"/>
                  </a:schemeClr>
                </a:solidFill>
              </a:defRPr>
            </a:lvl5pPr>
            <a:lvl6pPr marL="2057349" indent="0" algn="ctr">
              <a:buNone/>
              <a:defRPr>
                <a:solidFill>
                  <a:schemeClr val="tx1">
                    <a:tint val="75000"/>
                  </a:schemeClr>
                </a:solidFill>
              </a:defRPr>
            </a:lvl6pPr>
            <a:lvl7pPr marL="2468818" indent="0" algn="ctr">
              <a:buNone/>
              <a:defRPr>
                <a:solidFill>
                  <a:schemeClr val="tx1">
                    <a:tint val="75000"/>
                  </a:schemeClr>
                </a:solidFill>
              </a:defRPr>
            </a:lvl7pPr>
            <a:lvl8pPr marL="2880288" indent="0" algn="ctr">
              <a:buNone/>
              <a:defRPr>
                <a:solidFill>
                  <a:schemeClr val="tx1">
                    <a:tint val="75000"/>
                  </a:schemeClr>
                </a:solidFill>
              </a:defRPr>
            </a:lvl8pPr>
            <a:lvl9pPr marL="3291758" indent="0" algn="ctr">
              <a:buNone/>
              <a:defRPr>
                <a:solidFill>
                  <a:schemeClr val="tx1">
                    <a:tint val="75000"/>
                  </a:schemeClr>
                </a:solidFill>
              </a:defRPr>
            </a:lvl9pPr>
          </a:lstStyle>
          <a:p>
            <a:r>
              <a:rPr lang="en-US" dirty="0"/>
              <a:t>Click to edit subtitle</a:t>
            </a:r>
          </a:p>
        </p:txBody>
      </p:sp>
      <p:sp>
        <p:nvSpPr>
          <p:cNvPr id="2" name="Title 1"/>
          <p:cNvSpPr>
            <a:spLocks noGrp="1"/>
          </p:cNvSpPr>
          <p:nvPr>
            <p:ph type="ctrTitle" hasCustomPrompt="1"/>
          </p:nvPr>
        </p:nvSpPr>
        <p:spPr>
          <a:xfrm>
            <a:off x="515939" y="659913"/>
            <a:ext cx="11160125" cy="1148251"/>
          </a:xfrm>
          <a:effectLst/>
        </p:spPr>
        <p:txBody>
          <a:bodyPr lIns="45720" anchor="b">
            <a:normAutofit/>
          </a:bodyPr>
          <a:lstStyle>
            <a:lvl1pPr algn="l">
              <a:defRPr sz="3600" b="0">
                <a:solidFill>
                  <a:srgbClr val="002060"/>
                </a:solidFill>
              </a:defRPr>
            </a:lvl1pPr>
          </a:lstStyle>
          <a:p>
            <a:r>
              <a:rPr lang="en-US" dirty="0"/>
              <a:t>Click to edit title</a:t>
            </a:r>
          </a:p>
        </p:txBody>
      </p:sp>
      <p:sp>
        <p:nvSpPr>
          <p:cNvPr id="4" name="Rectangle 3">
            <a:extLst>
              <a:ext uri="{FF2B5EF4-FFF2-40B4-BE49-F238E27FC236}">
                <a16:creationId xmlns:a16="http://schemas.microsoft.com/office/drawing/2014/main" id="{1F91418A-F46E-CA48-B93F-63E9E7768A88}"/>
              </a:ext>
            </a:extLst>
          </p:cNvPr>
          <p:cNvSpPr/>
          <p:nvPr userDrawn="1"/>
        </p:nvSpPr>
        <p:spPr>
          <a:xfrm>
            <a:off x="515938" y="6065337"/>
            <a:ext cx="9095423" cy="274370"/>
          </a:xfrm>
          <a:prstGeom prst="rect">
            <a:avLst/>
          </a:prstGeom>
        </p:spPr>
        <p:txBody>
          <a:bodyPr wrap="square">
            <a:spAutoFit/>
          </a:bodyPr>
          <a:lstStyle/>
          <a:p>
            <a:pPr marL="0" marR="0" lvl="0" indent="0" algn="l" defTabSz="457189" rtl="0" eaLnBrk="1" fontAlgn="auto" latinLnBrk="0" hangingPunct="1">
              <a:lnSpc>
                <a:spcPct val="150000"/>
              </a:lnSpc>
              <a:spcBef>
                <a:spcPts val="3400"/>
              </a:spcBef>
              <a:spcAft>
                <a:spcPts val="0"/>
              </a:spcAft>
              <a:buClrTx/>
              <a:buSzTx/>
              <a:buFontTx/>
              <a:buNone/>
              <a:tabLst/>
              <a:defRPr/>
            </a:pPr>
            <a:r>
              <a:rPr lang="en-US" sz="900" b="0" i="0" dirty="0">
                <a:solidFill>
                  <a:schemeClr val="bg1"/>
                </a:solidFill>
                <a:latin typeface="Helvetica" pitchFamily="2"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2739476201"/>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C8613DF-0F6E-BF4F-A128-31E8FBCB02DE}"/>
              </a:ext>
            </a:extLst>
          </p:cNvPr>
          <p:cNvSpPr>
            <a:spLocks noGrp="1"/>
          </p:cNvSpPr>
          <p:nvPr>
            <p:ph type="ftr" sz="quarter" idx="10"/>
          </p:nvPr>
        </p:nvSpPr>
        <p:spPr/>
        <p:txBody>
          <a:bodyPr/>
          <a:lstStyle/>
          <a:p>
            <a:endParaRPr lang="en-US" dirty="0"/>
          </a:p>
        </p:txBody>
      </p:sp>
      <p:sp>
        <p:nvSpPr>
          <p:cNvPr id="3" name="Slide Number Placeholder 2">
            <a:extLst>
              <a:ext uri="{FF2B5EF4-FFF2-40B4-BE49-F238E27FC236}">
                <a16:creationId xmlns:a16="http://schemas.microsoft.com/office/drawing/2014/main" id="{CE500048-BCB5-9B4A-A66E-44D30B0B4D4B}"/>
              </a:ext>
            </a:extLst>
          </p:cNvPr>
          <p:cNvSpPr>
            <a:spLocks noGrp="1"/>
          </p:cNvSpPr>
          <p:nvPr>
            <p:ph type="sldNum" sz="quarter" idx="11"/>
          </p:nvPr>
        </p:nvSpPr>
        <p:spPr/>
        <p:txBody>
          <a:bodyPr/>
          <a:lstStyle/>
          <a:p>
            <a:fld id="{D57F1E4F-1CFF-5643-939E-217C01CDF565}" type="slidenum">
              <a:rPr lang="en-US" smtClean="0"/>
              <a:pPr/>
              <a:t>‹#›</a:t>
            </a:fld>
            <a:endParaRPr lang="en-US" dirty="0"/>
          </a:p>
        </p:txBody>
      </p:sp>
      <p:sp>
        <p:nvSpPr>
          <p:cNvPr id="4" name="Title 3">
            <a:extLst>
              <a:ext uri="{FF2B5EF4-FFF2-40B4-BE49-F238E27FC236}">
                <a16:creationId xmlns:a16="http://schemas.microsoft.com/office/drawing/2014/main" id="{4A946D8F-914A-9243-A0FE-3CBE64B9DD52}"/>
              </a:ext>
            </a:extLst>
          </p:cNvPr>
          <p:cNvSpPr>
            <a:spLocks noGrp="1"/>
          </p:cNvSpPr>
          <p:nvPr>
            <p:ph type="title"/>
          </p:nvPr>
        </p:nvSpPr>
        <p:spPr/>
        <p:txBody>
          <a:bodyPr/>
          <a:lstStyle>
            <a:lvl1pPr>
              <a:defRPr>
                <a:solidFill>
                  <a:srgbClr val="002060"/>
                </a:solidFill>
              </a:defRPr>
            </a:lvl1pPr>
          </a:lstStyle>
          <a:p>
            <a:r>
              <a:rPr lang="en-US"/>
              <a:t>Click to edit Master title style</a:t>
            </a:r>
          </a:p>
        </p:txBody>
      </p:sp>
      <p:sp>
        <p:nvSpPr>
          <p:cNvPr id="5" name="Content Placeholder 2">
            <a:extLst>
              <a:ext uri="{FF2B5EF4-FFF2-40B4-BE49-F238E27FC236}">
                <a16:creationId xmlns:a16="http://schemas.microsoft.com/office/drawing/2014/main" id="{F2AFA5DB-FA87-AA49-8A31-AEA2FFD43FDE}"/>
              </a:ext>
            </a:extLst>
          </p:cNvPr>
          <p:cNvSpPr>
            <a:spLocks noGrp="1"/>
          </p:cNvSpPr>
          <p:nvPr>
            <p:ph idx="1"/>
          </p:nvPr>
        </p:nvSpPr>
        <p:spPr>
          <a:xfrm>
            <a:off x="515939" y="1808164"/>
            <a:ext cx="11160125" cy="4429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260067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b="18140"/>
          <a:stretch/>
        </p:blipFill>
        <p:spPr>
          <a:xfrm>
            <a:off x="1" y="5679809"/>
            <a:ext cx="12198571" cy="1178195"/>
          </a:xfrm>
          <a:prstGeom prst="rect">
            <a:avLst/>
          </a:prstGeom>
        </p:spPr>
      </p:pic>
      <p:sp>
        <p:nvSpPr>
          <p:cNvPr id="3" name="TextBox 2"/>
          <p:cNvSpPr txBox="1"/>
          <p:nvPr userDrawn="1"/>
        </p:nvSpPr>
        <p:spPr>
          <a:xfrm>
            <a:off x="515938" y="3684236"/>
            <a:ext cx="4513263" cy="1569660"/>
          </a:xfrm>
          <a:prstGeom prst="rect">
            <a:avLst/>
          </a:prstGeom>
          <a:noFill/>
        </p:spPr>
        <p:txBody>
          <a:bodyPr wrap="square" rtlCol="0">
            <a:spAutoFit/>
          </a:bodyPr>
          <a:lstStyle/>
          <a:p>
            <a:pPr marL="0" marR="0" lvl="0" indent="0" algn="l" defTabSz="45717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For more information, contact CDC</a:t>
            </a: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1-800-CDC-INFO (232-4636)</a:t>
            </a: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TTY:  1-888-232-6348    www.cdc.gov</a:t>
            </a: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The findings and conclusions in this report are those of the authors and do not necessarily represent the official position of the Centers for Disease Control and Prevention.</a:t>
            </a:r>
          </a:p>
        </p:txBody>
      </p:sp>
      <p:sp>
        <p:nvSpPr>
          <p:cNvPr id="2" name="Rectangle 1">
            <a:extLst>
              <a:ext uri="{FF2B5EF4-FFF2-40B4-BE49-F238E27FC236}">
                <a16:creationId xmlns:a16="http://schemas.microsoft.com/office/drawing/2014/main" id="{A0E155CA-4526-C04B-8D42-987BBDCBECA7}"/>
              </a:ext>
            </a:extLst>
          </p:cNvPr>
          <p:cNvSpPr/>
          <p:nvPr userDrawn="1"/>
        </p:nvSpPr>
        <p:spPr>
          <a:xfrm>
            <a:off x="0" y="5679805"/>
            <a:ext cx="12192000" cy="1178195"/>
          </a:xfrm>
          <a:prstGeom prst="rect">
            <a:avLst/>
          </a:prstGeom>
          <a:solidFill>
            <a:schemeClr val="dk1">
              <a:alpha val="69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dirty="0"/>
          </a:p>
        </p:txBody>
      </p:sp>
      <p:pic>
        <p:nvPicPr>
          <p:cNvPr id="6" name="Picture 5" descr="logos: United States Department of Health and Human Services (USDHHS), CDC (Centers for Disease Control and Prevention)">
            <a:extLst>
              <a:ext uri="{FF2B5EF4-FFF2-40B4-BE49-F238E27FC236}">
                <a16:creationId xmlns:a16="http://schemas.microsoft.com/office/drawing/2014/main" id="{5DA62C17-6DC5-4B4D-B995-D03A3E4826F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21995" y="5806373"/>
            <a:ext cx="1684687" cy="942771"/>
          </a:xfrm>
          <a:prstGeom prst="rect">
            <a:avLst/>
          </a:prstGeom>
        </p:spPr>
      </p:pic>
    </p:spTree>
    <p:extLst>
      <p:ext uri="{BB962C8B-B14F-4D97-AF65-F5344CB8AC3E}">
        <p14:creationId xmlns:p14="http://schemas.microsoft.com/office/powerpoint/2010/main" val="1740078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29"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image" Target="../media/image1.w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theme" Target="../theme/theme3.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7586" name="Group 2"/>
          <p:cNvGrpSpPr>
            <a:grpSpLocks/>
          </p:cNvGrpSpPr>
          <p:nvPr/>
        </p:nvGrpSpPr>
        <p:grpSpPr bwMode="auto">
          <a:xfrm>
            <a:off x="1" y="6350"/>
            <a:ext cx="12187767" cy="6851650"/>
            <a:chOff x="0" y="4"/>
            <a:chExt cx="5758" cy="4316"/>
          </a:xfrm>
        </p:grpSpPr>
        <p:sp>
          <p:nvSpPr>
            <p:cNvPr id="67587" name="Freeform 3"/>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en-US"/>
            </a:p>
          </p:txBody>
        </p:sp>
        <p:sp>
          <p:nvSpPr>
            <p:cNvPr id="67588" name="Freeform 4"/>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grpSp>
          <p:nvGrpSpPr>
            <p:cNvPr id="67589" name="Group 5"/>
            <p:cNvGrpSpPr>
              <a:grpSpLocks/>
            </p:cNvGrpSpPr>
            <p:nvPr userDrawn="1"/>
          </p:nvGrpSpPr>
          <p:grpSpPr bwMode="auto">
            <a:xfrm>
              <a:off x="0" y="4"/>
              <a:ext cx="5758" cy="4316"/>
              <a:chOff x="0" y="4"/>
              <a:chExt cx="5758" cy="4316"/>
            </a:xfrm>
          </p:grpSpPr>
          <p:sp>
            <p:nvSpPr>
              <p:cNvPr id="67590" name="Freeform 6"/>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sp>
            <p:nvSpPr>
              <p:cNvPr id="67591" name="Freeform 7"/>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sp>
            <p:nvSpPr>
              <p:cNvPr id="67592" name="Freeform 8"/>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67593" name="Freeform 9"/>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en-US"/>
              </a:p>
            </p:txBody>
          </p:sp>
          <p:sp>
            <p:nvSpPr>
              <p:cNvPr id="67594" name="Freeform 10"/>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en-US"/>
              </a:p>
            </p:txBody>
          </p:sp>
          <p:sp>
            <p:nvSpPr>
              <p:cNvPr id="67595" name="Freeform 11"/>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en-US"/>
              </a:p>
            </p:txBody>
          </p:sp>
          <p:sp>
            <p:nvSpPr>
              <p:cNvPr id="67596" name="Freeform 12"/>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en-US"/>
              </a:p>
            </p:txBody>
          </p:sp>
          <p:sp>
            <p:nvSpPr>
              <p:cNvPr id="67597" name="Freeform 13"/>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en-US"/>
              </a:p>
            </p:txBody>
          </p:sp>
          <p:sp>
            <p:nvSpPr>
              <p:cNvPr id="67598" name="Freeform 14"/>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en-US"/>
              </a:p>
            </p:txBody>
          </p:sp>
        </p:grpSp>
      </p:grpSp>
      <p:sp>
        <p:nvSpPr>
          <p:cNvPr id="67599" name="Rectangle 15"/>
          <p:cNvSpPr>
            <a:spLocks noGrp="1" noChangeArrowheads="1"/>
          </p:cNvSpPr>
          <p:nvPr>
            <p:ph type="title"/>
          </p:nvPr>
        </p:nvSpPr>
        <p:spPr bwMode="auto">
          <a:xfrm>
            <a:off x="1422400" y="304802"/>
            <a:ext cx="10058400"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7600" name="Rectangle 16"/>
          <p:cNvSpPr>
            <a:spLocks noGrp="1" noChangeArrowheads="1"/>
          </p:cNvSpPr>
          <p:nvPr>
            <p:ph type="body" idx="1"/>
          </p:nvPr>
        </p:nvSpPr>
        <p:spPr bwMode="auto">
          <a:xfrm>
            <a:off x="1422400" y="1981200"/>
            <a:ext cx="10058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7601" name="Rectangle 17"/>
          <p:cNvSpPr>
            <a:spLocks noGrp="1" noChangeArrowheads="1"/>
          </p:cNvSpPr>
          <p:nvPr>
            <p:ph type="dt" sz="half" idx="2"/>
          </p:nvPr>
        </p:nvSpPr>
        <p:spPr bwMode="auto">
          <a:xfrm>
            <a:off x="1422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endParaRPr lang="en-US"/>
          </a:p>
        </p:txBody>
      </p:sp>
      <p:sp>
        <p:nvSpPr>
          <p:cNvPr id="67602" name="Rectangle 18"/>
          <p:cNvSpPr>
            <a:spLocks noGrp="1" noChangeArrowheads="1"/>
          </p:cNvSpPr>
          <p:nvPr>
            <p:ph type="ftr" sz="quarter" idx="3"/>
          </p:nvPr>
        </p:nvSpPr>
        <p:spPr bwMode="auto">
          <a:xfrm>
            <a:off x="45720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endParaRPr lang="en-US"/>
          </a:p>
        </p:txBody>
      </p:sp>
      <p:sp>
        <p:nvSpPr>
          <p:cNvPr id="67603" name="Rectangle 19"/>
          <p:cNvSpPr>
            <a:spLocks noGrp="1" noChangeArrowheads="1"/>
          </p:cNvSpPr>
          <p:nvPr>
            <p:ph type="sldNum" sz="quarter" idx="4"/>
          </p:nvPr>
        </p:nvSpPr>
        <p:spPr bwMode="auto">
          <a:xfrm>
            <a:off x="89408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fld id="{B5C49257-3B8C-43D4-A307-69973178758F}"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Lst>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612915" y="1868561"/>
            <a:ext cx="10850220" cy="390939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Slide Number Placeholder 6"/>
          <p:cNvSpPr>
            <a:spLocks noGrp="1"/>
          </p:cNvSpPr>
          <p:nvPr>
            <p:ph type="sldNum" sz="quarter" idx="4"/>
          </p:nvPr>
        </p:nvSpPr>
        <p:spPr>
          <a:xfrm>
            <a:off x="362810" y="6453510"/>
            <a:ext cx="328081" cy="155233"/>
          </a:xfrm>
          <a:prstGeom prst="rect">
            <a:avLst/>
          </a:prstGeom>
        </p:spPr>
        <p:txBody>
          <a:bodyPr vert="horz" wrap="square" lIns="0" tIns="0" rIns="0" bIns="0" rtlCol="0" anchor="b" anchorCtr="0"/>
          <a:lstStyle>
            <a:lvl1pPr algn="l">
              <a:defRPr sz="933" i="0">
                <a:solidFill>
                  <a:schemeClr val="tx1"/>
                </a:solidFill>
                <a:latin typeface="Arial" pitchFamily="34" charset="0"/>
                <a:cs typeface="Arial" pitchFamily="34" charset="0"/>
              </a:defRPr>
            </a:lvl1pPr>
          </a:lstStyle>
          <a:p>
            <a:fld id="{7BCC8D0D-EAEC-449D-9161-023DFF90F2E2}" type="slidenum">
              <a:rPr lang="en-US" smtClean="0"/>
              <a:pPr/>
              <a:t>‹#›</a:t>
            </a:fld>
            <a:endParaRPr lang="en-US" dirty="0"/>
          </a:p>
        </p:txBody>
      </p:sp>
      <p:cxnSp>
        <p:nvCxnSpPr>
          <p:cNvPr id="36" name="Straight Connector 35"/>
          <p:cNvCxnSpPr/>
          <p:nvPr userDrawn="1"/>
        </p:nvCxnSpPr>
        <p:spPr>
          <a:xfrm>
            <a:off x="486837" y="6250080"/>
            <a:ext cx="11218335" cy="0"/>
          </a:xfrm>
          <a:prstGeom prst="line">
            <a:avLst/>
          </a:prstGeom>
          <a:noFill/>
          <a:ln w="3175" cap="flat">
            <a:solidFill>
              <a:srgbClr val="052049"/>
            </a:solidFill>
            <a:prstDash val="solid"/>
            <a:miter lim="800000"/>
            <a:headEnd/>
            <a:tailEnd/>
          </a:ln>
          <a:extLst>
            <a:ext uri="{909E8E84-426E-40DD-AFC4-6F175D3DCCD1}">
              <a14:hiddenFill xmlns:a14="http://schemas.microsoft.com/office/drawing/2010/main">
                <a:noFill/>
              </a14:hiddenFill>
            </a:ext>
          </a:extLst>
        </p:spPr>
      </p:cxnSp>
      <p:cxnSp>
        <p:nvCxnSpPr>
          <p:cNvPr id="9" name="Straight Connector 8"/>
          <p:cNvCxnSpPr/>
          <p:nvPr userDrawn="1"/>
        </p:nvCxnSpPr>
        <p:spPr>
          <a:xfrm>
            <a:off x="370417" y="6250080"/>
            <a:ext cx="11460480" cy="0"/>
          </a:xfrm>
          <a:prstGeom prst="line">
            <a:avLst/>
          </a:prstGeom>
          <a:noFill/>
          <a:ln w="3175" cap="flat">
            <a:solidFill>
              <a:srgbClr val="052049"/>
            </a:solidFill>
            <a:prstDash val="solid"/>
            <a:miter lim="800000"/>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90E3D883-D455-1646-B061-DC31439EF7F0}"/>
              </a:ext>
            </a:extLst>
          </p:cNvPr>
          <p:cNvPicPr>
            <a:picLocks noChangeAspect="1"/>
          </p:cNvPicPr>
          <p:nvPr userDrawn="1"/>
        </p:nvPicPr>
        <p:blipFill>
          <a:blip r:embed="rId30"/>
          <a:stretch>
            <a:fillRect/>
          </a:stretch>
        </p:blipFill>
        <p:spPr>
          <a:xfrm>
            <a:off x="11192936" y="6405040"/>
            <a:ext cx="635001" cy="305153"/>
          </a:xfrm>
          <a:prstGeom prst="rect">
            <a:avLst/>
          </a:prstGeom>
        </p:spPr>
      </p:pic>
    </p:spTree>
    <p:extLst>
      <p:ext uri="{BB962C8B-B14F-4D97-AF65-F5344CB8AC3E}">
        <p14:creationId xmlns:p14="http://schemas.microsoft.com/office/powerpoint/2010/main" val="325090212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Lst>
  <p:transition>
    <p:fade/>
  </p:transition>
  <p:hf hdr="0"/>
  <p:txStyles>
    <p:titleStyle>
      <a:lvl1pPr algn="l" defTabSz="1219139" rtl="0" eaLnBrk="1" latinLnBrk="0" hangingPunct="1">
        <a:lnSpc>
          <a:spcPct val="85000"/>
        </a:lnSpc>
        <a:spcBef>
          <a:spcPct val="0"/>
        </a:spcBef>
        <a:buNone/>
        <a:defRPr lang="en-US" sz="3733" b="0" kern="1200" cap="none" spc="0" baseline="0" dirty="0" smtClean="0">
          <a:solidFill>
            <a:schemeClr val="tx1"/>
          </a:solidFill>
          <a:latin typeface="+mj-lt"/>
          <a:ea typeface="+mj-ea"/>
          <a:cs typeface="Arial" pitchFamily="34" charset="0"/>
        </a:defRPr>
      </a:lvl1pPr>
    </p:titleStyle>
    <p:bodyStyle>
      <a:lvl1pPr marL="393679" indent="-393679" algn="l" defTabSz="853397" rtl="0" eaLnBrk="1" latinLnBrk="0" hangingPunct="1">
        <a:lnSpc>
          <a:spcPct val="100000"/>
        </a:lnSpc>
        <a:spcBef>
          <a:spcPts val="0"/>
        </a:spcBef>
        <a:spcAft>
          <a:spcPts val="1333"/>
        </a:spcAft>
        <a:buClr>
          <a:schemeClr val="accent1"/>
        </a:buClr>
        <a:buSzPct val="80000"/>
        <a:buFont typeface="Wingdings" charset="2"/>
        <a:buChar char="§"/>
        <a:tabLst/>
        <a:defRPr lang="en-US" sz="2933" b="0" kern="1200" dirty="0" smtClean="0">
          <a:solidFill>
            <a:schemeClr val="tx1"/>
          </a:solidFill>
          <a:latin typeface="+mn-lt"/>
          <a:ea typeface="+mn-ea"/>
          <a:cs typeface="+mn-cs"/>
        </a:defRPr>
      </a:lvl1pPr>
      <a:lvl2pPr marL="772546" indent="-378865" algn="l" defTabSz="853397" rtl="0" eaLnBrk="1" latinLnBrk="0" hangingPunct="1">
        <a:lnSpc>
          <a:spcPct val="100000"/>
        </a:lnSpc>
        <a:spcBef>
          <a:spcPts val="0"/>
        </a:spcBef>
        <a:spcAft>
          <a:spcPts val="1333"/>
        </a:spcAft>
        <a:buClr>
          <a:schemeClr val="accent5">
            <a:lumMod val="50000"/>
          </a:schemeClr>
        </a:buClr>
        <a:buSzPct val="100000"/>
        <a:buFont typeface=".AppleSystemUIFont" charset="0"/>
        <a:buChar char="-"/>
        <a:tabLst/>
        <a:defRPr lang="en-US" sz="2667" b="0" kern="1200" dirty="0" smtClean="0">
          <a:solidFill>
            <a:schemeClr val="tx1"/>
          </a:solidFill>
          <a:latin typeface="+mn-lt"/>
          <a:ea typeface="+mn-ea"/>
          <a:cs typeface="+mn-cs"/>
        </a:defRPr>
      </a:lvl2pPr>
      <a:lvl3pPr marL="1075214" indent="-302670" algn="l" defTabSz="853397" rtl="0" eaLnBrk="1" latinLnBrk="0" hangingPunct="1">
        <a:lnSpc>
          <a:spcPct val="100000"/>
        </a:lnSpc>
        <a:spcBef>
          <a:spcPts val="0"/>
        </a:spcBef>
        <a:spcAft>
          <a:spcPts val="1333"/>
        </a:spcAft>
        <a:buClr>
          <a:schemeClr val="accent1"/>
        </a:buClr>
        <a:buSzPct val="80000"/>
        <a:buFont typeface="Wingdings" charset="2"/>
        <a:buChar char="§"/>
        <a:tabLst/>
        <a:defRPr lang="en-US" sz="2400" b="0" kern="1200" dirty="0" smtClean="0">
          <a:solidFill>
            <a:schemeClr val="tx1"/>
          </a:solidFill>
          <a:latin typeface="+mn-lt"/>
          <a:ea typeface="+mn-ea"/>
          <a:cs typeface="+mn-cs"/>
        </a:defRPr>
      </a:lvl3pPr>
      <a:lvl4pPr marL="1371531" indent="-296319" algn="l" defTabSz="853397" rtl="0" eaLnBrk="1" latinLnBrk="0" hangingPunct="1">
        <a:lnSpc>
          <a:spcPct val="100000"/>
        </a:lnSpc>
        <a:spcBef>
          <a:spcPts val="0"/>
        </a:spcBef>
        <a:spcAft>
          <a:spcPts val="1333"/>
        </a:spcAft>
        <a:buClr>
          <a:schemeClr val="accent5">
            <a:lumMod val="50000"/>
          </a:schemeClr>
        </a:buClr>
        <a:buSzPct val="100000"/>
        <a:buFont typeface=".AppleSystemUIFont" charset="0"/>
        <a:buChar char="-"/>
        <a:tabLst/>
        <a:defRPr lang="en-US" sz="2133" b="0" kern="1200" dirty="0" smtClean="0">
          <a:solidFill>
            <a:schemeClr val="tx1"/>
          </a:solidFill>
          <a:latin typeface="+mn-lt"/>
          <a:ea typeface="+mn-ea"/>
          <a:cs typeface="+mn-cs"/>
        </a:defRPr>
      </a:lvl4pPr>
      <a:lvl5pPr marL="1750396" indent="-302670" algn="l" defTabSz="853397" rtl="0" eaLnBrk="1" latinLnBrk="0" hangingPunct="1">
        <a:lnSpc>
          <a:spcPct val="100000"/>
        </a:lnSpc>
        <a:spcBef>
          <a:spcPts val="0"/>
        </a:spcBef>
        <a:spcAft>
          <a:spcPts val="1333"/>
        </a:spcAft>
        <a:buClr>
          <a:schemeClr val="accent1"/>
        </a:buClr>
        <a:buSzPct val="80000"/>
        <a:buFont typeface="Wingdings" charset="2"/>
        <a:buChar char="§"/>
        <a:defRPr lang="en-US" sz="1867" b="0" kern="1200" dirty="0">
          <a:solidFill>
            <a:schemeClr val="tx1"/>
          </a:solidFill>
          <a:latin typeface="+mn-lt"/>
          <a:ea typeface="+mn-ea"/>
          <a:cs typeface="+mn-cs"/>
        </a:defRPr>
      </a:lvl5pPr>
      <a:lvl6pPr marL="3352632"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1"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26">
          <p15:clr>
            <a:srgbClr val="F26B43"/>
          </p15:clr>
        </p15:guide>
        <p15:guide id="2" orient="horz" pos="3168">
          <p15:clr>
            <a:srgbClr val="F26B43"/>
          </p15:clr>
        </p15:guide>
        <p15:guide id="3" pos="5288">
          <p15:clr>
            <a:srgbClr val="F26B43"/>
          </p15:clr>
        </p15:guide>
        <p15:guide id="4" pos="55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5938" y="570037"/>
            <a:ext cx="11160127" cy="105207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15938" y="1808163"/>
            <a:ext cx="11160127" cy="4429124"/>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515939" y="6489700"/>
            <a:ext cx="10602269" cy="365125"/>
          </a:xfrm>
          <a:prstGeom prst="rect">
            <a:avLst/>
          </a:prstGeom>
        </p:spPr>
        <p:txBody>
          <a:bodyPr vert="horz" lIns="91440" tIns="45720" rIns="91440" bIns="45720" rtlCol="0" anchor="t"/>
          <a:lstStyle>
            <a:lvl1pPr algn="l">
              <a:defRPr sz="800" cap="none">
                <a:solidFill>
                  <a:schemeClr val="bg1">
                    <a:lumMod val="50000"/>
                  </a:schemeClr>
                </a:solidFill>
              </a:defRPr>
            </a:lvl1pPr>
          </a:lstStyle>
          <a:p>
            <a:endParaRPr lang="en-US" dirty="0"/>
          </a:p>
        </p:txBody>
      </p:sp>
      <p:sp>
        <p:nvSpPr>
          <p:cNvPr id="6" name="Slide Number Placeholder 5"/>
          <p:cNvSpPr>
            <a:spLocks noGrp="1"/>
          </p:cNvSpPr>
          <p:nvPr>
            <p:ph type="sldNum" sz="quarter" idx="4"/>
          </p:nvPr>
        </p:nvSpPr>
        <p:spPr>
          <a:xfrm>
            <a:off x="11118206" y="6492876"/>
            <a:ext cx="557855" cy="365125"/>
          </a:xfrm>
          <a:prstGeom prst="rect">
            <a:avLst/>
          </a:prstGeom>
        </p:spPr>
        <p:txBody>
          <a:bodyPr vert="horz" lIns="91440" tIns="45720" rIns="91440" bIns="45720" rtlCol="0" anchor="ctr"/>
          <a:lstStyle>
            <a:lvl1pPr algn="r">
              <a:defRPr sz="1000">
                <a:solidFill>
                  <a:schemeClr val="bg1">
                    <a:lumMod val="50000"/>
                  </a:schemeClr>
                </a:solidFill>
              </a:defRPr>
            </a:lvl1pPr>
          </a:lstStyle>
          <a:p>
            <a:fld id="{D57F1E4F-1CFF-5643-939E-217C01CDF565}" type="slidenum">
              <a:rPr lang="en-US" smtClean="0"/>
              <a:pPr/>
              <a:t>‹#›</a:t>
            </a:fld>
            <a:endParaRPr lang="en-US" dirty="0"/>
          </a:p>
        </p:txBody>
      </p:sp>
      <p:grpSp>
        <p:nvGrpSpPr>
          <p:cNvPr id="4" name="Group 3">
            <a:extLst>
              <a:ext uri="{FF2B5EF4-FFF2-40B4-BE49-F238E27FC236}">
                <a16:creationId xmlns:a16="http://schemas.microsoft.com/office/drawing/2014/main" id="{8D768C1E-9244-0D4C-806B-FA285AF3FD55}"/>
              </a:ext>
            </a:extLst>
          </p:cNvPr>
          <p:cNvGrpSpPr/>
          <p:nvPr userDrawn="1"/>
        </p:nvGrpSpPr>
        <p:grpSpPr>
          <a:xfrm>
            <a:off x="515938" y="365400"/>
            <a:ext cx="11160125" cy="104501"/>
            <a:chOff x="446535" y="453643"/>
            <a:chExt cx="11298932" cy="98554"/>
          </a:xfrm>
        </p:grpSpPr>
        <p:sp>
          <p:nvSpPr>
            <p:cNvPr id="9" name="Rectangle 8"/>
            <p:cNvSpPr/>
            <p:nvPr/>
          </p:nvSpPr>
          <p:spPr>
            <a:xfrm>
              <a:off x="446535"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grpSp>
        <p:nvGrpSpPr>
          <p:cNvPr id="12" name="Group 11">
            <a:extLst>
              <a:ext uri="{FF2B5EF4-FFF2-40B4-BE49-F238E27FC236}">
                <a16:creationId xmlns:a16="http://schemas.microsoft.com/office/drawing/2014/main" id="{55BE4F3A-5CF4-9949-80FA-DF96CA122E83}"/>
              </a:ext>
              <a:ext uri="{C183D7F6-B498-43B3-948B-1728B52AA6E4}">
                <adec:decorative xmlns:adec="http://schemas.microsoft.com/office/drawing/2017/decorative" val="1"/>
              </a:ext>
            </a:extLst>
          </p:cNvPr>
          <p:cNvGrpSpPr/>
          <p:nvPr userDrawn="1"/>
        </p:nvGrpSpPr>
        <p:grpSpPr>
          <a:xfrm flipV="1">
            <a:off x="515938" y="6409966"/>
            <a:ext cx="11160127" cy="78863"/>
            <a:chOff x="446533" y="6478058"/>
            <a:chExt cx="11293175" cy="97720"/>
          </a:xfrm>
        </p:grpSpPr>
        <p:sp>
          <p:nvSpPr>
            <p:cNvPr id="13" name="Rectangle 12">
              <a:extLst>
                <a:ext uri="{FF2B5EF4-FFF2-40B4-BE49-F238E27FC236}">
                  <a16:creationId xmlns:a16="http://schemas.microsoft.com/office/drawing/2014/main" id="{A92CA68C-C427-E54D-81CD-408259BE3189}"/>
                </a:ext>
              </a:extLst>
            </p:cNvPr>
            <p:cNvSpPr/>
            <p:nvPr userDrawn="1"/>
          </p:nvSpPr>
          <p:spPr>
            <a:xfrm>
              <a:off x="446533" y="6478058"/>
              <a:ext cx="7148067" cy="97719"/>
            </a:xfrm>
            <a:prstGeom prst="rect">
              <a:avLst/>
            </a:prstGeom>
            <a:solidFill>
              <a:schemeClr val="accent1"/>
            </a:solidFill>
            <a:ln w="12700" cap="rnd" cmpd="sng" algn="ctr">
              <a:noFill/>
              <a:prstDash val="solid"/>
            </a:ln>
            <a:effectLst/>
          </p:spPr>
          <p:txBody>
            <a:bodyPr/>
            <a:lstStyle/>
            <a:p>
              <a:endParaRPr lang="en-US"/>
            </a:p>
          </p:txBody>
        </p:sp>
        <p:grpSp>
          <p:nvGrpSpPr>
            <p:cNvPr id="14" name="Group 13">
              <a:extLst>
                <a:ext uri="{FF2B5EF4-FFF2-40B4-BE49-F238E27FC236}">
                  <a16:creationId xmlns:a16="http://schemas.microsoft.com/office/drawing/2014/main" id="{54AFBF39-90ED-B345-A598-1CA9CD6EBE58}"/>
                </a:ext>
              </a:extLst>
            </p:cNvPr>
            <p:cNvGrpSpPr/>
            <p:nvPr userDrawn="1"/>
          </p:nvGrpSpPr>
          <p:grpSpPr>
            <a:xfrm>
              <a:off x="7591778" y="6478439"/>
              <a:ext cx="4147930" cy="97339"/>
              <a:chOff x="6119314" y="6478440"/>
              <a:chExt cx="5676839" cy="93810"/>
            </a:xfrm>
          </p:grpSpPr>
          <p:sp>
            <p:nvSpPr>
              <p:cNvPr id="15" name="Rectangle 14">
                <a:extLst>
                  <a:ext uri="{FF2B5EF4-FFF2-40B4-BE49-F238E27FC236}">
                    <a16:creationId xmlns:a16="http://schemas.microsoft.com/office/drawing/2014/main" id="{1EF8A561-AADB-4842-9FEC-293D764EE446}"/>
                  </a:ext>
                </a:extLst>
              </p:cNvPr>
              <p:cNvSpPr/>
              <p:nvPr userDrawn="1"/>
            </p:nvSpPr>
            <p:spPr>
              <a:xfrm>
                <a:off x="6119314" y="6478440"/>
                <a:ext cx="833936" cy="93810"/>
              </a:xfrm>
              <a:prstGeom prst="rect">
                <a:avLst/>
              </a:prstGeom>
              <a:solidFill>
                <a:srgbClr val="8A8D09"/>
              </a:solidFill>
              <a:ln w="12700" cap="rnd" cmpd="sng" algn="ctr">
                <a:noFill/>
                <a:prstDash val="solid"/>
              </a:ln>
              <a:effectLst/>
            </p:spPr>
            <p:txBody>
              <a:bodyPr/>
              <a:lstStyle/>
              <a:p>
                <a:endParaRPr lang="en-US"/>
              </a:p>
            </p:txBody>
          </p:sp>
          <p:sp>
            <p:nvSpPr>
              <p:cNvPr id="16" name="Rectangle 15">
                <a:extLst>
                  <a:ext uri="{FF2B5EF4-FFF2-40B4-BE49-F238E27FC236}">
                    <a16:creationId xmlns:a16="http://schemas.microsoft.com/office/drawing/2014/main" id="{0FEFFE9E-2E5D-C141-B630-D8D19176CE00}"/>
                  </a:ext>
                </a:extLst>
              </p:cNvPr>
              <p:cNvSpPr/>
              <p:nvPr userDrawn="1"/>
            </p:nvSpPr>
            <p:spPr>
              <a:xfrm>
                <a:off x="6946902" y="6478440"/>
                <a:ext cx="833936" cy="93810"/>
              </a:xfrm>
              <a:prstGeom prst="rect">
                <a:avLst/>
              </a:prstGeom>
              <a:solidFill>
                <a:srgbClr val="4590B8"/>
              </a:solidFill>
              <a:ln w="12700" cap="rnd" cmpd="sng" algn="ctr">
                <a:noFill/>
                <a:prstDash val="solid"/>
              </a:ln>
              <a:effectLst/>
            </p:spPr>
            <p:txBody>
              <a:bodyPr/>
              <a:lstStyle/>
              <a:p>
                <a:endParaRPr lang="en-US"/>
              </a:p>
            </p:txBody>
          </p:sp>
          <p:sp>
            <p:nvSpPr>
              <p:cNvPr id="17" name="Rectangle 16">
                <a:extLst>
                  <a:ext uri="{FF2B5EF4-FFF2-40B4-BE49-F238E27FC236}">
                    <a16:creationId xmlns:a16="http://schemas.microsoft.com/office/drawing/2014/main" id="{7AB859A3-CFDA-B042-B684-3C71539BB31C}"/>
                  </a:ext>
                </a:extLst>
              </p:cNvPr>
              <p:cNvSpPr/>
              <p:nvPr userDrawn="1"/>
            </p:nvSpPr>
            <p:spPr>
              <a:xfrm>
                <a:off x="7774519" y="6478440"/>
                <a:ext cx="833936" cy="93810"/>
              </a:xfrm>
              <a:prstGeom prst="rect">
                <a:avLst/>
              </a:prstGeom>
              <a:solidFill>
                <a:srgbClr val="A2C777"/>
              </a:solidFill>
              <a:ln w="12700" cap="rnd" cmpd="sng" algn="ctr">
                <a:noFill/>
                <a:prstDash val="solid"/>
              </a:ln>
              <a:effectLst/>
            </p:spPr>
            <p:txBody>
              <a:bodyPr/>
              <a:lstStyle/>
              <a:p>
                <a:endParaRPr lang="en-US"/>
              </a:p>
            </p:txBody>
          </p:sp>
          <p:sp>
            <p:nvSpPr>
              <p:cNvPr id="18" name="Rectangle 17">
                <a:extLst>
                  <a:ext uri="{FF2B5EF4-FFF2-40B4-BE49-F238E27FC236}">
                    <a16:creationId xmlns:a16="http://schemas.microsoft.com/office/drawing/2014/main" id="{9F79C649-1725-074B-BC81-43A32DA8C2A2}"/>
                  </a:ext>
                </a:extLst>
              </p:cNvPr>
              <p:cNvSpPr/>
              <p:nvPr userDrawn="1"/>
            </p:nvSpPr>
            <p:spPr>
              <a:xfrm>
                <a:off x="8602136" y="6478440"/>
                <a:ext cx="833936" cy="93810"/>
              </a:xfrm>
              <a:prstGeom prst="rect">
                <a:avLst/>
              </a:prstGeom>
              <a:solidFill>
                <a:srgbClr val="FF7351"/>
              </a:solidFill>
              <a:ln w="12700" cap="rnd" cmpd="sng" algn="ctr">
                <a:noFill/>
                <a:prstDash val="solid"/>
              </a:ln>
              <a:effectLst/>
            </p:spPr>
            <p:txBody>
              <a:bodyPr/>
              <a:lstStyle/>
              <a:p>
                <a:endParaRPr lang="en-US"/>
              </a:p>
            </p:txBody>
          </p:sp>
          <p:sp>
            <p:nvSpPr>
              <p:cNvPr id="19" name="Rectangle 18">
                <a:extLst>
                  <a:ext uri="{FF2B5EF4-FFF2-40B4-BE49-F238E27FC236}">
                    <a16:creationId xmlns:a16="http://schemas.microsoft.com/office/drawing/2014/main" id="{614047E2-96CA-034B-ABD4-298C5BE66FD5}"/>
                  </a:ext>
                </a:extLst>
              </p:cNvPr>
              <p:cNvSpPr/>
              <p:nvPr userDrawn="1"/>
            </p:nvSpPr>
            <p:spPr>
              <a:xfrm>
                <a:off x="9362017" y="6478440"/>
                <a:ext cx="833936" cy="93810"/>
              </a:xfrm>
              <a:prstGeom prst="rect">
                <a:avLst/>
              </a:prstGeom>
              <a:solidFill>
                <a:srgbClr val="45CBE8"/>
              </a:solidFill>
              <a:ln w="12700" cap="rnd" cmpd="sng" algn="ctr">
                <a:noFill/>
                <a:prstDash val="solid"/>
              </a:ln>
              <a:effectLst/>
            </p:spPr>
            <p:txBody>
              <a:bodyPr/>
              <a:lstStyle/>
              <a:p>
                <a:endParaRPr lang="en-US"/>
              </a:p>
            </p:txBody>
          </p:sp>
          <p:sp>
            <p:nvSpPr>
              <p:cNvPr id="20" name="Rectangle 19">
                <a:extLst>
                  <a:ext uri="{FF2B5EF4-FFF2-40B4-BE49-F238E27FC236}">
                    <a16:creationId xmlns:a16="http://schemas.microsoft.com/office/drawing/2014/main" id="{8A9D8B90-D51C-D94A-A105-1229BE066FC2}"/>
                  </a:ext>
                </a:extLst>
              </p:cNvPr>
              <p:cNvSpPr/>
              <p:nvPr userDrawn="1"/>
            </p:nvSpPr>
            <p:spPr>
              <a:xfrm>
                <a:off x="10189634" y="6478440"/>
                <a:ext cx="833936" cy="93810"/>
              </a:xfrm>
              <a:prstGeom prst="rect">
                <a:avLst/>
              </a:prstGeom>
              <a:solidFill>
                <a:srgbClr val="FDDC00"/>
              </a:solidFill>
              <a:ln w="12700" cap="rnd" cmpd="sng" algn="ctr">
                <a:noFill/>
                <a:prstDash val="solid"/>
              </a:ln>
              <a:effectLst/>
            </p:spPr>
            <p:txBody>
              <a:bodyPr/>
              <a:lstStyle/>
              <a:p>
                <a:endParaRPr lang="en-US"/>
              </a:p>
            </p:txBody>
          </p:sp>
          <p:sp>
            <p:nvSpPr>
              <p:cNvPr id="21" name="Rectangle 20">
                <a:extLst>
                  <a:ext uri="{FF2B5EF4-FFF2-40B4-BE49-F238E27FC236}">
                    <a16:creationId xmlns:a16="http://schemas.microsoft.com/office/drawing/2014/main" id="{BAEEAB7E-BCA6-9943-ACB0-312CAEB646DF}"/>
                  </a:ext>
                </a:extLst>
              </p:cNvPr>
              <p:cNvSpPr/>
              <p:nvPr userDrawn="1"/>
            </p:nvSpPr>
            <p:spPr>
              <a:xfrm>
                <a:off x="10962217" y="6478440"/>
                <a:ext cx="833936" cy="93810"/>
              </a:xfrm>
              <a:prstGeom prst="rect">
                <a:avLst/>
              </a:prstGeom>
              <a:solidFill>
                <a:srgbClr val="084797"/>
              </a:solidFill>
              <a:ln w="12700" cap="rnd" cmpd="sng" algn="ctr">
                <a:noFill/>
                <a:prstDash val="solid"/>
              </a:ln>
              <a:effectLst/>
            </p:spPr>
            <p:txBody>
              <a:bodyPr/>
              <a:lstStyle/>
              <a:p>
                <a:endParaRPr lang="en-US"/>
              </a:p>
            </p:txBody>
          </p:sp>
        </p:grpSp>
      </p:grpSp>
    </p:spTree>
    <p:extLst>
      <p:ext uri="{BB962C8B-B14F-4D97-AF65-F5344CB8AC3E}">
        <p14:creationId xmlns:p14="http://schemas.microsoft.com/office/powerpoint/2010/main" val="21764008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Lst>
  <p:hf hdr="0" ftr="0" dt="0"/>
  <p:txStyles>
    <p:titleStyle>
      <a:lvl1pPr algn="ctr" defTabSz="41147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5393" indent="-275393"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566986" indent="-275393"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2pPr>
      <a:lvl3pPr marL="809980" indent="-242994"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3pPr>
      <a:lvl4pPr marL="1117772" indent="-21059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4pPr>
      <a:lvl5pPr marL="1441764" indent="-21059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5pPr>
      <a:lvl6pPr marL="1709957" indent="-20573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080" kern="1200">
          <a:solidFill>
            <a:schemeClr val="tx2"/>
          </a:solidFill>
          <a:latin typeface="+mn-lt"/>
          <a:ea typeface="+mn-ea"/>
          <a:cs typeface="+mn-cs"/>
        </a:defRPr>
      </a:lvl6pPr>
      <a:lvl7pPr marL="1979951" indent="-20573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080" kern="1200">
          <a:solidFill>
            <a:schemeClr val="tx2"/>
          </a:solidFill>
          <a:latin typeface="+mn-lt"/>
          <a:ea typeface="+mn-ea"/>
          <a:cs typeface="+mn-cs"/>
        </a:defRPr>
      </a:lvl7pPr>
      <a:lvl8pPr marL="2249944" indent="-20573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080" kern="1200">
          <a:solidFill>
            <a:schemeClr val="tx2"/>
          </a:solidFill>
          <a:latin typeface="+mn-lt"/>
          <a:ea typeface="+mn-ea"/>
          <a:cs typeface="+mn-cs"/>
        </a:defRPr>
      </a:lvl8pPr>
      <a:lvl9pPr marL="2519937" indent="-20573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080" kern="1200">
          <a:solidFill>
            <a:schemeClr val="tx2"/>
          </a:solidFill>
          <a:latin typeface="+mn-lt"/>
          <a:ea typeface="+mn-ea"/>
          <a:cs typeface="+mn-cs"/>
        </a:defRPr>
      </a:lvl9pPr>
    </p:bodyStyle>
    <p:otherStyle>
      <a:defPPr>
        <a:defRPr lang="en-US"/>
      </a:defPPr>
      <a:lvl1pPr marL="0" algn="l" defTabSz="411470" rtl="0" eaLnBrk="1" latinLnBrk="0" hangingPunct="1">
        <a:defRPr sz="1620" kern="1200">
          <a:solidFill>
            <a:schemeClr val="tx1"/>
          </a:solidFill>
          <a:latin typeface="+mn-lt"/>
          <a:ea typeface="+mn-ea"/>
          <a:cs typeface="+mn-cs"/>
        </a:defRPr>
      </a:lvl1pPr>
      <a:lvl2pPr marL="411470" algn="l" defTabSz="411470" rtl="0" eaLnBrk="1" latinLnBrk="0" hangingPunct="1">
        <a:defRPr sz="1620" kern="1200">
          <a:solidFill>
            <a:schemeClr val="tx1"/>
          </a:solidFill>
          <a:latin typeface="+mn-lt"/>
          <a:ea typeface="+mn-ea"/>
          <a:cs typeface="+mn-cs"/>
        </a:defRPr>
      </a:lvl2pPr>
      <a:lvl3pPr marL="822939" algn="l" defTabSz="411470" rtl="0" eaLnBrk="1" latinLnBrk="0" hangingPunct="1">
        <a:defRPr sz="1620" kern="1200">
          <a:solidFill>
            <a:schemeClr val="tx1"/>
          </a:solidFill>
          <a:latin typeface="+mn-lt"/>
          <a:ea typeface="+mn-ea"/>
          <a:cs typeface="+mn-cs"/>
        </a:defRPr>
      </a:lvl3pPr>
      <a:lvl4pPr marL="1234409" algn="l" defTabSz="411470" rtl="0" eaLnBrk="1" latinLnBrk="0" hangingPunct="1">
        <a:defRPr sz="1620" kern="1200">
          <a:solidFill>
            <a:schemeClr val="tx1"/>
          </a:solidFill>
          <a:latin typeface="+mn-lt"/>
          <a:ea typeface="+mn-ea"/>
          <a:cs typeface="+mn-cs"/>
        </a:defRPr>
      </a:lvl4pPr>
      <a:lvl5pPr marL="1645879" algn="l" defTabSz="411470" rtl="0" eaLnBrk="1" latinLnBrk="0" hangingPunct="1">
        <a:defRPr sz="1620" kern="1200">
          <a:solidFill>
            <a:schemeClr val="tx1"/>
          </a:solidFill>
          <a:latin typeface="+mn-lt"/>
          <a:ea typeface="+mn-ea"/>
          <a:cs typeface="+mn-cs"/>
        </a:defRPr>
      </a:lvl5pPr>
      <a:lvl6pPr marL="2057349" algn="l" defTabSz="411470" rtl="0" eaLnBrk="1" latinLnBrk="0" hangingPunct="1">
        <a:defRPr sz="1620" kern="1200">
          <a:solidFill>
            <a:schemeClr val="tx1"/>
          </a:solidFill>
          <a:latin typeface="+mn-lt"/>
          <a:ea typeface="+mn-ea"/>
          <a:cs typeface="+mn-cs"/>
        </a:defRPr>
      </a:lvl6pPr>
      <a:lvl7pPr marL="2468818" algn="l" defTabSz="411470" rtl="0" eaLnBrk="1" latinLnBrk="0" hangingPunct="1">
        <a:defRPr sz="1620" kern="1200">
          <a:solidFill>
            <a:schemeClr val="tx1"/>
          </a:solidFill>
          <a:latin typeface="+mn-lt"/>
          <a:ea typeface="+mn-ea"/>
          <a:cs typeface="+mn-cs"/>
        </a:defRPr>
      </a:lvl7pPr>
      <a:lvl8pPr marL="2880288" algn="l" defTabSz="411470" rtl="0" eaLnBrk="1" latinLnBrk="0" hangingPunct="1">
        <a:defRPr sz="1620" kern="1200">
          <a:solidFill>
            <a:schemeClr val="tx1"/>
          </a:solidFill>
          <a:latin typeface="+mn-lt"/>
          <a:ea typeface="+mn-ea"/>
          <a:cs typeface="+mn-cs"/>
        </a:defRPr>
      </a:lvl8pPr>
      <a:lvl9pPr marL="3291758" algn="l" defTabSz="411470" rtl="0" eaLnBrk="1" latinLnBrk="0" hangingPunct="1">
        <a:defRPr sz="162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232">
          <p15:clr>
            <a:srgbClr val="F26B43"/>
          </p15:clr>
        </p15:guide>
        <p15:guide id="4" pos="325">
          <p15:clr>
            <a:srgbClr val="F26B43"/>
          </p15:clr>
        </p15:guide>
        <p15:guide id="5" orient="horz" pos="4088">
          <p15:clr>
            <a:srgbClr val="F26B43"/>
          </p15:clr>
        </p15:guide>
        <p15:guide id="6" pos="7355">
          <p15:clr>
            <a:srgbClr val="F26B43"/>
          </p15:clr>
        </p15:guide>
        <p15:guide id="7" orient="horz" pos="1139">
          <p15:clr>
            <a:srgbClr val="F26B43"/>
          </p15:clr>
        </p15:guide>
        <p15:guide id="8" orient="horz" pos="1026">
          <p15:clr>
            <a:srgbClr val="F26B43"/>
          </p15:clr>
        </p15:guide>
        <p15:guide id="9" orient="horz" pos="392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1.xml"/><Relationship Id="rId4" Type="http://schemas.openxmlformats.org/officeDocument/2006/relationships/image" Target="../media/image12.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2.xml"/><Relationship Id="rId5" Type="http://schemas.openxmlformats.org/officeDocument/2006/relationships/image" Target="../media/image14.png"/><Relationship Id="rId4" Type="http://schemas.openxmlformats.org/officeDocument/2006/relationships/image" Target="../media/image13.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19.png"/><Relationship Id="rId4" Type="http://schemas.openxmlformats.org/officeDocument/2006/relationships/image" Target="../media/image18.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6.xml"/><Relationship Id="rId5" Type="http://schemas.openxmlformats.org/officeDocument/2006/relationships/image" Target="../media/image21.png"/><Relationship Id="rId4" Type="http://schemas.openxmlformats.org/officeDocument/2006/relationships/image" Target="../media/image20.tif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7.xml"/><Relationship Id="rId5" Type="http://schemas.openxmlformats.org/officeDocument/2006/relationships/image" Target="../media/image23.png"/><Relationship Id="rId4" Type="http://schemas.openxmlformats.org/officeDocument/2006/relationships/image" Target="../media/image22.tif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a:xfrm>
            <a:off x="1422400" y="1997078"/>
            <a:ext cx="10388600" cy="1431925"/>
          </a:xfrm>
        </p:spPr>
        <p:txBody>
          <a:bodyPr/>
          <a:lstStyle/>
          <a:p>
            <a:r>
              <a:rPr lang="ar-AE" dirty="0">
                <a:effectLst/>
              </a:rPr>
              <a:t>السجائر الإلكترونية تزيد من الضرر على المدخنين</a:t>
            </a:r>
            <a:br>
              <a:rPr lang="en-US" dirty="0">
                <a:effectLst/>
              </a:rPr>
            </a:br>
            <a:r>
              <a:rPr lang="ar-AE" sz="3200" dirty="0">
                <a:effectLst/>
              </a:rPr>
              <a:t>ليست استراتيجية فعالة لتقليل الضرر</a:t>
            </a:r>
            <a:endParaRPr lang="en-US" sz="3200" dirty="0"/>
          </a:p>
        </p:txBody>
      </p:sp>
      <p:sp>
        <p:nvSpPr>
          <p:cNvPr id="5" name="Subtitle 4"/>
          <p:cNvSpPr>
            <a:spLocks noGrp="1"/>
          </p:cNvSpPr>
          <p:nvPr>
            <p:ph type="subTitle" sz="quarter" idx="1"/>
          </p:nvPr>
        </p:nvSpPr>
        <p:spPr>
          <a:xfrm>
            <a:off x="1403927" y="3962400"/>
            <a:ext cx="8534400" cy="1752600"/>
          </a:xfrm>
        </p:spPr>
        <p:txBody>
          <a:bodyPr/>
          <a:lstStyle/>
          <a:p>
            <a:r>
              <a:rPr lang="en-US" dirty="0"/>
              <a:t>Stanton Glantz, PhD</a:t>
            </a:r>
          </a:p>
          <a:p>
            <a:r>
              <a:rPr lang="ar-AE" dirty="0"/>
              <a:t>أستاذ طب (متقاعد)
جامعة كاليفورنيا في سان فرانسيسكو</a:t>
            </a:r>
            <a:endParaRPr lang="en-US" dirty="0"/>
          </a:p>
          <a:p>
            <a:r>
              <a:rPr lang="en-US" sz="1800" dirty="0"/>
              <a:t>stanton.glantz@sonic.net</a:t>
            </a:r>
          </a:p>
          <a:p>
            <a:r>
              <a:rPr lang="en-US" sz="1800" dirty="0"/>
              <a:t>https://ProfGlantz.com</a:t>
            </a:r>
          </a:p>
        </p:txBody>
      </p:sp>
    </p:spTree>
    <p:extLst>
      <p:ext uri="{BB962C8B-B14F-4D97-AF65-F5344CB8AC3E}">
        <p14:creationId xmlns:p14="http://schemas.microsoft.com/office/powerpoint/2010/main" val="825103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E9EB2-2C3C-8996-49A6-9397781ACAFB}"/>
              </a:ext>
            </a:extLst>
          </p:cNvPr>
          <p:cNvSpPr>
            <a:spLocks noGrp="1"/>
          </p:cNvSpPr>
          <p:nvPr>
            <p:ph type="title"/>
          </p:nvPr>
        </p:nvSpPr>
        <p:spPr/>
        <p:txBody>
          <a:bodyPr/>
          <a:lstStyle/>
          <a:p>
            <a:r>
              <a:rPr lang="ar-AE" dirty="0"/>
              <a:t>حجة الصناعة لصالح السجائر الإلكترونية</a:t>
            </a:r>
            <a:endParaRPr lang="en-US" dirty="0"/>
          </a:p>
        </p:txBody>
      </p:sp>
      <p:sp>
        <p:nvSpPr>
          <p:cNvPr id="4" name="Content Placeholder 3">
            <a:extLst>
              <a:ext uri="{FF2B5EF4-FFF2-40B4-BE49-F238E27FC236}">
                <a16:creationId xmlns:a16="http://schemas.microsoft.com/office/drawing/2014/main" id="{E580A288-67C5-0C34-A4C0-F10F628B2FD6}"/>
              </a:ext>
            </a:extLst>
          </p:cNvPr>
          <p:cNvSpPr>
            <a:spLocks noGrp="1"/>
          </p:cNvSpPr>
          <p:nvPr>
            <p:ph sz="half" idx="1"/>
          </p:nvPr>
        </p:nvSpPr>
        <p:spPr/>
        <p:txBody>
          <a:bodyPr/>
          <a:lstStyle/>
          <a:p>
            <a:r>
              <a:rPr lang="ar-AE" dirty="0"/>
              <a:t>توصيل النيكوتين المستنشق دون احتراق</a:t>
            </a:r>
            <a:endParaRPr lang="en-US" dirty="0"/>
          </a:p>
          <a:p>
            <a:pPr lvl="1"/>
            <a:r>
              <a:rPr lang="ar-AE" dirty="0"/>
              <a:t>لذا فإن منتجات الاحتراق السام أقل</a:t>
            </a:r>
            <a:endParaRPr lang="en-US" dirty="0"/>
          </a:p>
          <a:p>
            <a:r>
              <a:rPr lang="ar-AE" dirty="0"/>
              <a:t>الأشخاص الذين "يتحولون تماما" أفضل حال</a:t>
            </a:r>
            <a:endParaRPr lang="en-US" dirty="0"/>
          </a:p>
        </p:txBody>
      </p:sp>
      <p:pic>
        <p:nvPicPr>
          <p:cNvPr id="9" name="Content Placeholder 8">
            <a:extLst>
              <a:ext uri="{FF2B5EF4-FFF2-40B4-BE49-F238E27FC236}">
                <a16:creationId xmlns:a16="http://schemas.microsoft.com/office/drawing/2014/main" id="{3A4FA635-C3EE-CF30-D383-49FC7FCA84A9}"/>
              </a:ext>
            </a:extLst>
          </p:cNvPr>
          <p:cNvPicPr>
            <a:picLocks noGrp="1" noChangeAspect="1"/>
          </p:cNvPicPr>
          <p:nvPr>
            <p:ph sz="half" idx="2"/>
          </p:nvPr>
        </p:nvPicPr>
        <p:blipFill>
          <a:blip r:embed="rId4"/>
          <a:stretch>
            <a:fillRect/>
          </a:stretch>
        </p:blipFill>
        <p:spPr bwMode="auto">
          <a:xfrm>
            <a:off x="6553200" y="2260537"/>
            <a:ext cx="4927600" cy="3556125"/>
          </a:xfrm>
          <a:prstGeom prst="rect">
            <a:avLst/>
          </a:prstGeom>
          <a:noFill/>
          <a:ln w="9525">
            <a:noFill/>
            <a:miter lim="800000"/>
            <a:headEnd/>
            <a:tailEnd/>
          </a:ln>
          <a:effectLst/>
        </p:spPr>
      </p:pic>
    </p:spTree>
    <p:custDataLst>
      <p:tags r:id="rId1"/>
    </p:custDataLst>
    <p:extLst>
      <p:ext uri="{BB962C8B-B14F-4D97-AF65-F5344CB8AC3E}">
        <p14:creationId xmlns:p14="http://schemas.microsoft.com/office/powerpoint/2010/main" val="154761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5DD1-C0CF-7B5E-30F5-747862DB7CAF}"/>
              </a:ext>
            </a:extLst>
          </p:cNvPr>
          <p:cNvSpPr>
            <a:spLocks noGrp="1"/>
          </p:cNvSpPr>
          <p:nvPr>
            <p:ph type="title"/>
          </p:nvPr>
        </p:nvSpPr>
        <p:spPr/>
        <p:txBody>
          <a:bodyPr/>
          <a:lstStyle/>
          <a:p>
            <a:r>
              <a:rPr lang="ar-AE" dirty="0"/>
              <a:t>خرافة: السجائر الإلكترونية المطورة للإقلاع عن التدخين</a:t>
            </a:r>
            <a:endParaRPr lang="en-US" dirty="0"/>
          </a:p>
        </p:txBody>
      </p:sp>
      <p:sp>
        <p:nvSpPr>
          <p:cNvPr id="4" name="Content Placeholder 3">
            <a:extLst>
              <a:ext uri="{FF2B5EF4-FFF2-40B4-BE49-F238E27FC236}">
                <a16:creationId xmlns:a16="http://schemas.microsoft.com/office/drawing/2014/main" id="{0F279F21-9B3C-0DE9-2B35-BA1491EB7652}"/>
              </a:ext>
            </a:extLst>
          </p:cNvPr>
          <p:cNvSpPr>
            <a:spLocks noGrp="1"/>
          </p:cNvSpPr>
          <p:nvPr>
            <p:ph sz="half" idx="1"/>
          </p:nvPr>
        </p:nvSpPr>
        <p:spPr/>
        <p:txBody>
          <a:bodyPr/>
          <a:lstStyle/>
          <a:p>
            <a:r>
              <a:rPr lang="ar-AE" dirty="0"/>
              <a:t>يعتقد الناس أن السجائر الإلكترونية تطورت في الصين لمساعدة الناس على الإقلاع عن التدخين
الواقع: السجائر الإلكترونية التي طورها فيليب موريس في التسعينيات للحفاظ على العملاء</a:t>
            </a:r>
            <a:endParaRPr lang="en-US" dirty="0"/>
          </a:p>
        </p:txBody>
      </p:sp>
      <p:pic>
        <p:nvPicPr>
          <p:cNvPr id="7" name="Content Placeholder 6">
            <a:extLst>
              <a:ext uri="{FF2B5EF4-FFF2-40B4-BE49-F238E27FC236}">
                <a16:creationId xmlns:a16="http://schemas.microsoft.com/office/drawing/2014/main" id="{C68D7750-CCE6-46CE-2729-7BB2257216D3}"/>
              </a:ext>
            </a:extLst>
          </p:cNvPr>
          <p:cNvPicPr>
            <a:picLocks noGrp="1" noChangeAspect="1"/>
          </p:cNvPicPr>
          <p:nvPr>
            <p:ph sz="half" idx="2"/>
          </p:nvPr>
        </p:nvPicPr>
        <p:blipFill>
          <a:blip r:embed="rId4"/>
          <a:stretch>
            <a:fillRect/>
          </a:stretch>
        </p:blipFill>
        <p:spPr bwMode="auto">
          <a:xfrm>
            <a:off x="7355254" y="1981200"/>
            <a:ext cx="3323492" cy="4114800"/>
          </a:xfrm>
          <a:prstGeom prst="rect">
            <a:avLst/>
          </a:prstGeom>
          <a:noFill/>
          <a:ln w="9525">
            <a:noFill/>
            <a:miter lim="800000"/>
            <a:headEnd/>
            <a:tailEnd/>
          </a:ln>
          <a:effectLst/>
        </p:spPr>
      </p:pic>
      <p:sp>
        <p:nvSpPr>
          <p:cNvPr id="9" name="TextBox 8">
            <a:extLst>
              <a:ext uri="{FF2B5EF4-FFF2-40B4-BE49-F238E27FC236}">
                <a16:creationId xmlns:a16="http://schemas.microsoft.com/office/drawing/2014/main" id="{4782C4CC-D195-C289-0DB7-B898718DACA9}"/>
              </a:ext>
            </a:extLst>
          </p:cNvPr>
          <p:cNvSpPr txBox="1"/>
          <p:nvPr/>
        </p:nvSpPr>
        <p:spPr>
          <a:xfrm>
            <a:off x="7010400" y="6217362"/>
            <a:ext cx="6097978" cy="246221"/>
          </a:xfrm>
          <a:prstGeom prst="rect">
            <a:avLst/>
          </a:prstGeom>
          <a:noFill/>
        </p:spPr>
        <p:txBody>
          <a:bodyPr wrap="square">
            <a:spAutoFit/>
          </a:bodyPr>
          <a:lstStyle/>
          <a:p>
            <a:pPr>
              <a:buNone/>
            </a:pPr>
            <a:r>
              <a:rPr lang="en-US" sz="1000" dirty="0"/>
              <a:t>Dutra et al. Tob Control. 2017; </a:t>
            </a:r>
            <a:r>
              <a:rPr lang="en-US" sz="1000" dirty="0" err="1"/>
              <a:t>doi</a:t>
            </a:r>
            <a:r>
              <a:rPr lang="en-US" sz="1000" dirty="0"/>
              <a:t>: 10.1136/tobaccocontrol-2016-053406</a:t>
            </a:r>
            <a:endParaRPr lang="en-US" dirty="0"/>
          </a:p>
        </p:txBody>
      </p:sp>
      <p:pic>
        <p:nvPicPr>
          <p:cNvPr id="5" name="Picture 4" descr="A qr code on a white background&#10;&#10;AI-generated content may be incorrect.">
            <a:extLst>
              <a:ext uri="{FF2B5EF4-FFF2-40B4-BE49-F238E27FC236}">
                <a16:creationId xmlns:a16="http://schemas.microsoft.com/office/drawing/2014/main" id="{27FE4F64-276B-F140-6509-43C5E8EE3C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06670" y="5609281"/>
            <a:ext cx="482600" cy="482600"/>
          </a:xfrm>
          <a:prstGeom prst="rect">
            <a:avLst/>
          </a:prstGeom>
        </p:spPr>
      </p:pic>
    </p:spTree>
    <p:custDataLst>
      <p:tags r:id="rId1"/>
    </p:custDataLst>
    <p:extLst>
      <p:ext uri="{BB962C8B-B14F-4D97-AF65-F5344CB8AC3E}">
        <p14:creationId xmlns:p14="http://schemas.microsoft.com/office/powerpoint/2010/main" val="387512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85524D7-EB77-32B1-CC88-BADE4A2AFB56}"/>
              </a:ext>
            </a:extLst>
          </p:cNvPr>
          <p:cNvPicPr>
            <a:picLocks noChangeAspect="1"/>
          </p:cNvPicPr>
          <p:nvPr/>
        </p:nvPicPr>
        <p:blipFill>
          <a:blip r:embed="rId4"/>
          <a:stretch>
            <a:fillRect/>
          </a:stretch>
        </p:blipFill>
        <p:spPr>
          <a:xfrm>
            <a:off x="3096797" y="1983235"/>
            <a:ext cx="5882640" cy="4179440"/>
          </a:xfrm>
          <a:prstGeom prst="rect">
            <a:avLst/>
          </a:prstGeom>
        </p:spPr>
      </p:pic>
      <p:sp>
        <p:nvSpPr>
          <p:cNvPr id="5" name="Title 4">
            <a:extLst>
              <a:ext uri="{FF2B5EF4-FFF2-40B4-BE49-F238E27FC236}">
                <a16:creationId xmlns:a16="http://schemas.microsoft.com/office/drawing/2014/main" id="{ED553C8A-43DD-A7C7-3010-A08BDD05EB92}"/>
              </a:ext>
            </a:extLst>
          </p:cNvPr>
          <p:cNvSpPr>
            <a:spLocks noGrp="1"/>
          </p:cNvSpPr>
          <p:nvPr>
            <p:ph type="title"/>
          </p:nvPr>
        </p:nvSpPr>
        <p:spPr/>
        <p:txBody>
          <a:bodyPr/>
          <a:lstStyle/>
          <a:p>
            <a:r>
              <a:rPr lang="ar-AE" dirty="0"/>
              <a:t>فيليب موريس موصى به</a:t>
            </a:r>
            <a:endParaRPr lang="en-US" dirty="0"/>
          </a:p>
        </p:txBody>
      </p:sp>
      <p:sp>
        <p:nvSpPr>
          <p:cNvPr id="14" name="TextBox 13">
            <a:extLst>
              <a:ext uri="{FF2B5EF4-FFF2-40B4-BE49-F238E27FC236}">
                <a16:creationId xmlns:a16="http://schemas.microsoft.com/office/drawing/2014/main" id="{999DCB15-F75D-0016-14EA-4FA62E0BC681}"/>
              </a:ext>
            </a:extLst>
          </p:cNvPr>
          <p:cNvSpPr txBox="1"/>
          <p:nvPr/>
        </p:nvSpPr>
        <p:spPr>
          <a:xfrm>
            <a:off x="3076919" y="6316682"/>
            <a:ext cx="7773389" cy="400110"/>
          </a:xfrm>
          <a:prstGeom prst="rect">
            <a:avLst/>
          </a:prstGeom>
          <a:noFill/>
        </p:spPr>
        <p:txBody>
          <a:bodyPr wrap="square">
            <a:spAutoFit/>
          </a:bodyPr>
          <a:lstStyle/>
          <a:p>
            <a:r>
              <a:rPr lang="en-US" sz="1000" b="0" i="0" u="none" strike="noStrike" baseline="0" dirty="0">
                <a:latin typeface="+mn-lt"/>
              </a:rPr>
              <a:t>Philip Morris. Fig 1-Reduced_Risk Product Usage 41.Ppt. 20 Jan 2004.</a:t>
            </a:r>
            <a:r>
              <a:rPr lang="fr-FR" sz="1000" b="0" i="0" u="none" strike="noStrike" baseline="0" dirty="0">
                <a:latin typeface="+mn-lt"/>
              </a:rPr>
              <a:t>.</a:t>
            </a:r>
            <a:r>
              <a:rPr lang="fr-FR" sz="1000" dirty="0">
                <a:latin typeface="+mn-lt"/>
              </a:rPr>
              <a:t> </a:t>
            </a:r>
            <a:r>
              <a:rPr lang="en-US" sz="1000" dirty="0"/>
              <a:t>https://idl.ucsf.edu/docs/jlmc0180</a:t>
            </a:r>
          </a:p>
          <a:p>
            <a:r>
              <a:rPr lang="en-US" sz="1000" dirty="0">
                <a:latin typeface="+mn-lt"/>
              </a:rPr>
              <a:t>Discussed in </a:t>
            </a:r>
            <a:r>
              <a:rPr lang="en-US" sz="1000" dirty="0"/>
              <a:t>Tan et al. </a:t>
            </a:r>
            <a:r>
              <a:rPr lang="en-US" sz="1000" dirty="0" err="1"/>
              <a:t>PLoS</a:t>
            </a:r>
            <a:r>
              <a:rPr lang="en-US" sz="1000" dirty="0"/>
              <a:t> Med 2013; 10(5): e1001450. doi:10.1371/journal.pmed.1001450</a:t>
            </a:r>
            <a:endParaRPr lang="en-US" sz="1000" dirty="0">
              <a:latin typeface="+mn-lt"/>
            </a:endParaRPr>
          </a:p>
        </p:txBody>
      </p:sp>
      <p:sp>
        <p:nvSpPr>
          <p:cNvPr id="15" name="Rectangle 14">
            <a:extLst>
              <a:ext uri="{FF2B5EF4-FFF2-40B4-BE49-F238E27FC236}">
                <a16:creationId xmlns:a16="http://schemas.microsoft.com/office/drawing/2014/main" id="{DC688379-F722-FECF-8485-870F1968DA54}"/>
              </a:ext>
            </a:extLst>
          </p:cNvPr>
          <p:cNvSpPr/>
          <p:nvPr/>
        </p:nvSpPr>
        <p:spPr bwMode="auto">
          <a:xfrm>
            <a:off x="4488587" y="2362200"/>
            <a:ext cx="2767168" cy="3581400"/>
          </a:xfrm>
          <a:prstGeom prst="rect">
            <a:avLst/>
          </a:prstGeom>
          <a:noFill/>
          <a:ln w="508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
        <p:nvSpPr>
          <p:cNvPr id="16" name="Rectangle 15">
            <a:extLst>
              <a:ext uri="{FF2B5EF4-FFF2-40B4-BE49-F238E27FC236}">
                <a16:creationId xmlns:a16="http://schemas.microsoft.com/office/drawing/2014/main" id="{631B8436-AAA4-2C26-B5B3-B4C774EBEFEB}"/>
              </a:ext>
            </a:extLst>
          </p:cNvPr>
          <p:cNvSpPr/>
          <p:nvPr/>
        </p:nvSpPr>
        <p:spPr bwMode="auto">
          <a:xfrm>
            <a:off x="7391400" y="2362200"/>
            <a:ext cx="1295400" cy="3581400"/>
          </a:xfrm>
          <a:prstGeom prst="rect">
            <a:avLst/>
          </a:prstGeom>
          <a:noFill/>
          <a:ln w="508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pic>
        <p:nvPicPr>
          <p:cNvPr id="6" name="Picture 5" descr="A qr code on a white background&#10;&#10;AI-generated content may be incorrect.">
            <a:extLst>
              <a:ext uri="{FF2B5EF4-FFF2-40B4-BE49-F238E27FC236}">
                <a16:creationId xmlns:a16="http://schemas.microsoft.com/office/drawing/2014/main" id="{3EB7321B-2A21-7C79-36B6-8FA7D21453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15082" y="5724525"/>
            <a:ext cx="438150" cy="438150"/>
          </a:xfrm>
          <a:prstGeom prst="rect">
            <a:avLst/>
          </a:prstGeom>
        </p:spPr>
      </p:pic>
      <p:pic>
        <p:nvPicPr>
          <p:cNvPr id="8" name="Picture 7" descr="A qr code on a white background&#10;&#10;AI-generated content may be incorrect.">
            <a:extLst>
              <a:ext uri="{FF2B5EF4-FFF2-40B4-BE49-F238E27FC236}">
                <a16:creationId xmlns:a16="http://schemas.microsoft.com/office/drawing/2014/main" id="{3F4B4DEB-0C72-BADF-69AC-F8E39F02EC8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V="1">
            <a:off x="9115082" y="6363234"/>
            <a:ext cx="438150" cy="438150"/>
          </a:xfrm>
          <a:prstGeom prst="rect">
            <a:avLst/>
          </a:prstGeom>
        </p:spPr>
      </p:pic>
      <p:sp>
        <p:nvSpPr>
          <p:cNvPr id="4" name="Content Placeholder 3">
            <a:extLst>
              <a:ext uri="{FF2B5EF4-FFF2-40B4-BE49-F238E27FC236}">
                <a16:creationId xmlns:a16="http://schemas.microsoft.com/office/drawing/2014/main" id="{6FCAC592-CB64-F5C4-B17F-F51AE99AD91A}"/>
              </a:ext>
            </a:extLst>
          </p:cNvPr>
          <p:cNvSpPr>
            <a:spLocks noGrp="1"/>
          </p:cNvSpPr>
          <p:nvPr>
            <p:ph idx="1"/>
          </p:nvPr>
        </p:nvSpPr>
        <p:spPr/>
        <p:txBody>
          <a:bodyPr/>
          <a:lstStyle/>
          <a:p>
            <a:endParaRPr lang="en-US"/>
          </a:p>
        </p:txBody>
      </p:sp>
    </p:spTree>
    <p:custDataLst>
      <p:tags r:id="rId1"/>
    </p:custDataLst>
    <p:extLst>
      <p:ext uri="{BB962C8B-B14F-4D97-AF65-F5344CB8AC3E}">
        <p14:creationId xmlns:p14="http://schemas.microsoft.com/office/powerpoint/2010/main" val="3480388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0" presetClass="exit" presetSubtype="0" fill="hold" grpId="1" nodeType="with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E2211-0B98-6DC6-FDF0-D45728676BE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A5961CA-5EB0-F997-E42B-BFAC2CEFF29C}"/>
              </a:ext>
            </a:extLst>
          </p:cNvPr>
          <p:cNvSpPr>
            <a:spLocks noGrp="1"/>
          </p:cNvSpPr>
          <p:nvPr>
            <p:ph type="title"/>
          </p:nvPr>
        </p:nvSpPr>
        <p:spPr/>
        <p:txBody>
          <a:bodyPr/>
          <a:lstStyle/>
          <a:p>
            <a:r>
              <a:rPr lang="ar-AE" dirty="0"/>
              <a:t>تظهر الأبينيفريون: </a:t>
            </a:r>
            <a:r>
              <a:rPr lang="en-US" dirty="0"/>
              <a:t>ECIG </a:t>
            </a:r>
            <a:r>
              <a:rPr lang="ar-AE" dirty="0"/>
              <a:t>يخاطر بالسجائر</a:t>
            </a:r>
            <a:endParaRPr lang="en-US" dirty="0"/>
          </a:p>
        </p:txBody>
      </p:sp>
      <p:sp>
        <p:nvSpPr>
          <p:cNvPr id="6" name="Content Placeholder 5">
            <a:extLst>
              <a:ext uri="{FF2B5EF4-FFF2-40B4-BE49-F238E27FC236}">
                <a16:creationId xmlns:a16="http://schemas.microsoft.com/office/drawing/2014/main" id="{4D2B4EFE-96B9-AD01-50E3-3DD6992D9F0A}"/>
              </a:ext>
            </a:extLst>
          </p:cNvPr>
          <p:cNvSpPr>
            <a:spLocks noGrp="1"/>
          </p:cNvSpPr>
          <p:nvPr>
            <p:ph idx="1"/>
          </p:nvPr>
        </p:nvSpPr>
        <p:spPr/>
        <p:txBody>
          <a:bodyPr/>
          <a:lstStyle/>
          <a:p>
            <a:r>
              <a:rPr lang="ar-AE" dirty="0"/>
              <a:t>107 دراسات سكانية</a:t>
            </a:r>
            <a:endParaRPr lang="en-US" dirty="0"/>
          </a:p>
          <a:p>
            <a:pPr lvl="1"/>
            <a:r>
              <a:rPr lang="ar-AE" dirty="0"/>
              <a:t>لا يوجد فرق قابل للكشف
أمراض القلب والأوعية الدموية
ضربة</a:t>
            </a:r>
            <a:endParaRPr lang="en-US" dirty="0"/>
          </a:p>
          <a:p>
            <a:r>
              <a:rPr lang="ar-AE" dirty="0"/>
              <a:t>خلل الأيض</a:t>
            </a:r>
            <a:endParaRPr lang="en-US" dirty="0"/>
          </a:p>
          <a:p>
            <a:pPr lvl="1"/>
            <a:r>
              <a:rPr lang="ar-AE" dirty="0"/>
              <a:t>(قليلا) أقل خطورة
ربو
مرض الانسداد الرئوي المزمن
أمراض الفم</a:t>
            </a:r>
            <a:endParaRPr lang="en-US" dirty="0"/>
          </a:p>
        </p:txBody>
      </p:sp>
      <p:pic>
        <p:nvPicPr>
          <p:cNvPr id="2" name="Content Placeholder 5">
            <a:extLst>
              <a:ext uri="{FF2B5EF4-FFF2-40B4-BE49-F238E27FC236}">
                <a16:creationId xmlns:a16="http://schemas.microsoft.com/office/drawing/2014/main" id="{74F505C2-2B06-A210-8F56-24D67D9D229E}"/>
              </a:ext>
            </a:extLst>
          </p:cNvPr>
          <p:cNvPicPr>
            <a:picLocks noChangeAspect="1"/>
          </p:cNvPicPr>
          <p:nvPr/>
        </p:nvPicPr>
        <p:blipFill>
          <a:blip r:embed="rId4"/>
          <a:stretch>
            <a:fillRect/>
          </a:stretch>
        </p:blipFill>
        <p:spPr>
          <a:xfrm>
            <a:off x="6629400" y="1717286"/>
            <a:ext cx="4343402" cy="5029200"/>
          </a:xfrm>
          <a:prstGeom prst="rect">
            <a:avLst/>
          </a:prstGeom>
        </p:spPr>
      </p:pic>
      <p:pic>
        <p:nvPicPr>
          <p:cNvPr id="4" name="Picture 3">
            <a:extLst>
              <a:ext uri="{FF2B5EF4-FFF2-40B4-BE49-F238E27FC236}">
                <a16:creationId xmlns:a16="http://schemas.microsoft.com/office/drawing/2014/main" id="{C5173024-E5E8-F753-01DA-34CAC22CD8A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V="1">
            <a:off x="11151870" y="6088626"/>
            <a:ext cx="657860" cy="657860"/>
          </a:xfrm>
          <a:prstGeom prst="rect">
            <a:avLst/>
          </a:prstGeom>
          <a:noFill/>
          <a:ln>
            <a:noFill/>
          </a:ln>
        </p:spPr>
      </p:pic>
    </p:spTree>
    <p:custDataLst>
      <p:tags r:id="rId1"/>
    </p:custDataLst>
    <p:extLst>
      <p:ext uri="{BB962C8B-B14F-4D97-AF65-F5344CB8AC3E}">
        <p14:creationId xmlns:p14="http://schemas.microsoft.com/office/powerpoint/2010/main" val="4115798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00D64936-9E93-893E-A934-D7E8BF62F4F6}"/>
              </a:ext>
            </a:extLst>
          </p:cNvPr>
          <p:cNvSpPr>
            <a:spLocks noGrp="1"/>
          </p:cNvSpPr>
          <p:nvPr>
            <p:ph type="title"/>
          </p:nvPr>
        </p:nvSpPr>
        <p:spPr>
          <a:xfrm>
            <a:off x="1676400" y="152400"/>
            <a:ext cx="9753600" cy="1431925"/>
          </a:xfrm>
        </p:spPr>
        <p:txBody>
          <a:bodyPr/>
          <a:lstStyle/>
          <a:p>
            <a:r>
              <a:rPr lang="ar-AE" dirty="0"/>
              <a:t>الاستخدام المزدوج دائما أكثر خطورة</a:t>
            </a:r>
            <a:endParaRPr lang="en-US" dirty="0"/>
          </a:p>
        </p:txBody>
      </p:sp>
      <p:sp>
        <p:nvSpPr>
          <p:cNvPr id="20" name="Content Placeholder 19">
            <a:extLst>
              <a:ext uri="{FF2B5EF4-FFF2-40B4-BE49-F238E27FC236}">
                <a16:creationId xmlns:a16="http://schemas.microsoft.com/office/drawing/2014/main" id="{0E91EE72-ED5C-1ECA-C59C-1B0B8513EC70}"/>
              </a:ext>
            </a:extLst>
          </p:cNvPr>
          <p:cNvSpPr>
            <a:spLocks noGrp="1"/>
          </p:cNvSpPr>
          <p:nvPr>
            <p:ph sz="half" idx="2"/>
          </p:nvPr>
        </p:nvSpPr>
        <p:spPr>
          <a:xfrm>
            <a:off x="1752600" y="1981200"/>
            <a:ext cx="9372600" cy="4114800"/>
          </a:xfrm>
        </p:spPr>
        <p:txBody>
          <a:bodyPr/>
          <a:lstStyle/>
          <a:p>
            <a:r>
              <a:rPr lang="ar-AE" sz="4400" dirty="0"/>
              <a:t>الاستخدام المزدوج شائع
مع احتساب الاستخدام المزدوج →</a:t>
            </a:r>
            <a:endParaRPr lang="en-US" sz="4400" dirty="0"/>
          </a:p>
          <a:p>
            <a:pPr lvl="1"/>
            <a:r>
              <a:rPr lang="ar-AE" sz="3600" dirty="0">
                <a:latin typeface="Tahoma" panose="020B0604030504040204" pitchFamily="34" charset="0"/>
                <a:ea typeface="Tahoma" panose="020B0604030504040204" pitchFamily="34" charset="0"/>
                <a:cs typeface="Tahoma" panose="020B0604030504040204" pitchFamily="34" charset="0"/>
              </a:rPr>
              <a:t>مخاطرة أعلى للمستخدم العادي
حتى لأمراض الجهاز التنفسي والفموي</a:t>
            </a:r>
            <a:endParaRPr lang="en-US" sz="4000" dirty="0">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26E48ED0-BC19-0DF3-C4A1-D5A3F772D3B8}"/>
              </a:ext>
            </a:extLst>
          </p:cNvPr>
          <p:cNvSpPr txBox="1"/>
          <p:nvPr/>
        </p:nvSpPr>
        <p:spPr>
          <a:xfrm>
            <a:off x="6248400" y="6369764"/>
            <a:ext cx="6096000" cy="246221"/>
          </a:xfrm>
          <a:prstGeom prst="rect">
            <a:avLst/>
          </a:prstGeom>
          <a:noFill/>
        </p:spPr>
        <p:txBody>
          <a:bodyPr wrap="square">
            <a:spAutoFit/>
          </a:bodyPr>
          <a:lstStyle/>
          <a:p>
            <a:r>
              <a:rPr lang="en-US" sz="1000" dirty="0"/>
              <a:t>Glantz et al. </a:t>
            </a:r>
            <a:r>
              <a:rPr lang="en-US" sz="1000" i="1" dirty="0"/>
              <a:t>NEJM Evid. </a:t>
            </a:r>
            <a:r>
              <a:rPr lang="en-US" sz="1000" dirty="0"/>
              <a:t>2024;3(3):EVIDoa2300229. doi:10.1056/EVIDoa2300229</a:t>
            </a:r>
          </a:p>
        </p:txBody>
      </p:sp>
    </p:spTree>
    <p:custDataLst>
      <p:tags r:id="rId1"/>
    </p:custDataLst>
    <p:extLst>
      <p:ext uri="{BB962C8B-B14F-4D97-AF65-F5344CB8AC3E}">
        <p14:creationId xmlns:p14="http://schemas.microsoft.com/office/powerpoint/2010/main" val="230535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additive="base">
                                        <p:cTn id="7"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CEEDD-3860-456E-62A6-8D7562A3FC53}"/>
              </a:ext>
            </a:extLst>
          </p:cNvPr>
          <p:cNvSpPr>
            <a:spLocks noGrp="1"/>
          </p:cNvSpPr>
          <p:nvPr>
            <p:ph type="title"/>
          </p:nvPr>
        </p:nvSpPr>
        <p:spPr/>
        <p:txBody>
          <a:bodyPr/>
          <a:lstStyle/>
          <a:p>
            <a:r>
              <a:rPr lang="ar-AE" dirty="0"/>
              <a:t>التوقف: التجارب العشوائية</a:t>
            </a:r>
            <a:endParaRPr lang="en-US" dirty="0"/>
          </a:p>
        </p:txBody>
      </p:sp>
      <p:sp>
        <p:nvSpPr>
          <p:cNvPr id="3" name="Content Placeholder 2">
            <a:extLst>
              <a:ext uri="{FF2B5EF4-FFF2-40B4-BE49-F238E27FC236}">
                <a16:creationId xmlns:a16="http://schemas.microsoft.com/office/drawing/2014/main" id="{DE98AF30-52DD-D9B1-6BAA-D36ECABA001A}"/>
              </a:ext>
            </a:extLst>
          </p:cNvPr>
          <p:cNvSpPr>
            <a:spLocks noGrp="1"/>
          </p:cNvSpPr>
          <p:nvPr>
            <p:ph sz="half" idx="1"/>
          </p:nvPr>
        </p:nvSpPr>
        <p:spPr/>
        <p:txBody>
          <a:bodyPr/>
          <a:lstStyle/>
          <a:p>
            <a:r>
              <a:rPr lang="ar-AE" dirty="0"/>
              <a:t>الإشراف السريري</a:t>
            </a:r>
            <a:endParaRPr lang="en-US" dirty="0"/>
          </a:p>
          <a:p>
            <a:pPr lvl="1"/>
            <a:r>
              <a:rPr lang="ar-AE" dirty="0"/>
              <a:t>عادة ما يجمع بين الإرشاد النفسي
أفضل من </a:t>
            </a:r>
            <a:r>
              <a:rPr lang="en-US" dirty="0"/>
              <a:t>NRT</a:t>
            </a:r>
          </a:p>
          <a:p>
            <a:r>
              <a:rPr lang="ar-AE" dirty="0"/>
              <a:t>لكن لكل مستخدم مزدوج من 1.9 إلى 3.7 لكل "مبدل“</a:t>
            </a:r>
            <a:endParaRPr lang="en-US" dirty="0"/>
          </a:p>
          <a:p>
            <a:pPr lvl="1"/>
            <a:r>
              <a:rPr lang="ar-AE" dirty="0"/>
              <a:t>عادة لا يتم الإبلاغ عنه</a:t>
            </a:r>
            <a:endParaRPr lang="en-US" dirty="0"/>
          </a:p>
          <a:p>
            <a:r>
              <a:rPr lang="ar-AE" dirty="0"/>
              <a:t>لذا زاد الضرر</a:t>
            </a:r>
            <a:endParaRPr lang="en-US" dirty="0"/>
          </a:p>
        </p:txBody>
      </p:sp>
      <p:pic>
        <p:nvPicPr>
          <p:cNvPr id="6" name="Content Placeholder 5">
            <a:extLst>
              <a:ext uri="{FF2B5EF4-FFF2-40B4-BE49-F238E27FC236}">
                <a16:creationId xmlns:a16="http://schemas.microsoft.com/office/drawing/2014/main" id="{E5AF5D3D-C11C-7033-E1EA-6926E6E3AB9A}"/>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553200" y="2136834"/>
            <a:ext cx="4927600" cy="3803532"/>
          </a:xfrm>
        </p:spPr>
      </p:pic>
      <p:sp>
        <p:nvSpPr>
          <p:cNvPr id="10" name="TextBox 9">
            <a:extLst>
              <a:ext uri="{FF2B5EF4-FFF2-40B4-BE49-F238E27FC236}">
                <a16:creationId xmlns:a16="http://schemas.microsoft.com/office/drawing/2014/main" id="{C0012F3D-02C1-5320-61F5-89601F261142}"/>
              </a:ext>
            </a:extLst>
          </p:cNvPr>
          <p:cNvSpPr txBox="1"/>
          <p:nvPr/>
        </p:nvSpPr>
        <p:spPr>
          <a:xfrm>
            <a:off x="6248400" y="6340473"/>
            <a:ext cx="6097978" cy="246221"/>
          </a:xfrm>
          <a:prstGeom prst="rect">
            <a:avLst/>
          </a:prstGeom>
          <a:noFill/>
        </p:spPr>
        <p:txBody>
          <a:bodyPr wrap="square">
            <a:spAutoFit/>
          </a:bodyPr>
          <a:lstStyle/>
          <a:p>
            <a:pPr algn="l"/>
            <a:r>
              <a:rPr lang="en-US" sz="1000" b="0" i="0" u="none" strike="noStrike" baseline="0" dirty="0" err="1">
                <a:latin typeface="+mn-lt"/>
              </a:rPr>
              <a:t>Lindson</a:t>
            </a:r>
            <a:r>
              <a:rPr lang="en-US" sz="1000" b="0" i="0" u="none" strike="noStrike" baseline="0" dirty="0">
                <a:latin typeface="+mn-lt"/>
              </a:rPr>
              <a:t> et al.</a:t>
            </a:r>
            <a:r>
              <a:rPr lang="fr-FR" sz="1000" b="0" i="0" u="none" strike="noStrike" baseline="0" dirty="0">
                <a:latin typeface="+mn-lt"/>
              </a:rPr>
              <a:t> </a:t>
            </a:r>
            <a:r>
              <a:rPr lang="fr-FR" sz="1000" b="0" i="1" u="none" strike="noStrike" baseline="0" dirty="0">
                <a:latin typeface="+mn-lt"/>
              </a:rPr>
              <a:t>Cochrane </a:t>
            </a:r>
            <a:r>
              <a:rPr lang="fr-FR" sz="1000" b="0" i="1" u="none" strike="noStrike" baseline="0" dirty="0" err="1">
                <a:latin typeface="+mn-lt"/>
              </a:rPr>
              <a:t>Database</a:t>
            </a:r>
            <a:r>
              <a:rPr lang="fr-FR" sz="1000" b="0" i="1" u="none" strike="noStrike" baseline="0" dirty="0">
                <a:latin typeface="+mn-lt"/>
              </a:rPr>
              <a:t> </a:t>
            </a:r>
            <a:r>
              <a:rPr lang="fr-FR" sz="1000" b="0" i="1" u="none" strike="noStrike" baseline="0" dirty="0" err="1">
                <a:latin typeface="+mn-lt"/>
              </a:rPr>
              <a:t>Syst</a:t>
            </a:r>
            <a:r>
              <a:rPr lang="fr-FR" sz="1000" b="0" i="1" u="none" strike="noStrike" baseline="0" dirty="0">
                <a:latin typeface="+mn-lt"/>
              </a:rPr>
              <a:t> </a:t>
            </a:r>
            <a:r>
              <a:rPr lang="fr-FR" sz="1000" b="0" i="1" u="none" strike="noStrike" baseline="0" dirty="0" err="1">
                <a:latin typeface="+mn-lt"/>
              </a:rPr>
              <a:t>Rev</a:t>
            </a:r>
            <a:r>
              <a:rPr lang="fr-FR" sz="1000" b="0" i="0" u="none" strike="noStrike" baseline="0" dirty="0">
                <a:latin typeface="+mn-lt"/>
              </a:rPr>
              <a:t>. 2024; </a:t>
            </a:r>
            <a:r>
              <a:rPr lang="en-US" sz="1000" b="0" i="0" u="none" strike="noStrike" baseline="0" dirty="0">
                <a:latin typeface="+mn-lt"/>
              </a:rPr>
              <a:t>doi:10.1002/14651858.CD010216.pub8</a:t>
            </a:r>
            <a:endParaRPr lang="en-US" sz="1000" dirty="0">
              <a:latin typeface="+mn-lt"/>
            </a:endParaRPr>
          </a:p>
        </p:txBody>
      </p:sp>
      <p:pic>
        <p:nvPicPr>
          <p:cNvPr id="5" name="Picture 4" descr="A qr code on a white background&#10;&#10;AI-generated content may be incorrect.">
            <a:extLst>
              <a:ext uri="{FF2B5EF4-FFF2-40B4-BE49-F238E27FC236}">
                <a16:creationId xmlns:a16="http://schemas.microsoft.com/office/drawing/2014/main" id="{844B3493-6C5E-97DD-46E5-C3BE8A352E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82400" y="5435798"/>
            <a:ext cx="504568" cy="504568"/>
          </a:xfrm>
          <a:prstGeom prst="rect">
            <a:avLst/>
          </a:prstGeom>
        </p:spPr>
      </p:pic>
    </p:spTree>
    <p:custDataLst>
      <p:tags r:id="rId1"/>
    </p:custDataLst>
    <p:extLst>
      <p:ext uri="{BB962C8B-B14F-4D97-AF65-F5344CB8AC3E}">
        <p14:creationId xmlns:p14="http://schemas.microsoft.com/office/powerpoint/2010/main" val="2363810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099D5-59AD-3D17-C0EE-020AD1EF54AF}"/>
              </a:ext>
            </a:extLst>
          </p:cNvPr>
          <p:cNvSpPr>
            <a:spLocks noGrp="1"/>
          </p:cNvSpPr>
          <p:nvPr>
            <p:ph type="title"/>
          </p:nvPr>
        </p:nvSpPr>
        <p:spPr/>
        <p:txBody>
          <a:bodyPr/>
          <a:lstStyle/>
          <a:p>
            <a:r>
              <a:rPr lang="en-US" dirty="0"/>
              <a:t>Cessation: Real World</a:t>
            </a:r>
          </a:p>
        </p:txBody>
      </p:sp>
      <p:sp>
        <p:nvSpPr>
          <p:cNvPr id="3" name="Content Placeholder 2">
            <a:extLst>
              <a:ext uri="{FF2B5EF4-FFF2-40B4-BE49-F238E27FC236}">
                <a16:creationId xmlns:a16="http://schemas.microsoft.com/office/drawing/2014/main" id="{A7175EA5-33BF-6656-2E4A-24ECB8E04F44}"/>
              </a:ext>
            </a:extLst>
          </p:cNvPr>
          <p:cNvSpPr>
            <a:spLocks noGrp="1"/>
          </p:cNvSpPr>
          <p:nvPr>
            <p:ph sz="half" idx="1"/>
          </p:nvPr>
        </p:nvSpPr>
        <p:spPr/>
        <p:txBody>
          <a:bodyPr/>
          <a:lstStyle/>
          <a:p>
            <a:r>
              <a:rPr lang="en-US" dirty="0"/>
              <a:t>No association with stopping cigarettes</a:t>
            </a:r>
          </a:p>
        </p:txBody>
      </p:sp>
      <p:pic>
        <p:nvPicPr>
          <p:cNvPr id="6" name="Content Placeholder 5">
            <a:extLst>
              <a:ext uri="{FF2B5EF4-FFF2-40B4-BE49-F238E27FC236}">
                <a16:creationId xmlns:a16="http://schemas.microsoft.com/office/drawing/2014/main" id="{586E2175-909D-BFE5-205A-7EEED34A3659}"/>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7488645" y="1981200"/>
            <a:ext cx="3226525" cy="4343400"/>
          </a:xfrm>
        </p:spPr>
      </p:pic>
      <p:sp>
        <p:nvSpPr>
          <p:cNvPr id="8" name="TextBox 7">
            <a:extLst>
              <a:ext uri="{FF2B5EF4-FFF2-40B4-BE49-F238E27FC236}">
                <a16:creationId xmlns:a16="http://schemas.microsoft.com/office/drawing/2014/main" id="{71F634CB-BA2D-985F-83F2-68760736A42E}"/>
              </a:ext>
            </a:extLst>
          </p:cNvPr>
          <p:cNvSpPr txBox="1"/>
          <p:nvPr/>
        </p:nvSpPr>
        <p:spPr>
          <a:xfrm>
            <a:off x="7488646" y="6430087"/>
            <a:ext cx="6097978" cy="246221"/>
          </a:xfrm>
          <a:prstGeom prst="rect">
            <a:avLst/>
          </a:prstGeom>
          <a:noFill/>
        </p:spPr>
        <p:txBody>
          <a:bodyPr wrap="square">
            <a:spAutoFit/>
          </a:bodyPr>
          <a:lstStyle/>
          <a:p>
            <a:r>
              <a:rPr lang="en-US" sz="1000" b="0" i="0" u="none" strike="noStrike" baseline="0" dirty="0">
                <a:latin typeface="+mn-lt"/>
              </a:rPr>
              <a:t>Wang et al. </a:t>
            </a:r>
            <a:r>
              <a:rPr lang="en-US" sz="1000" b="0" i="1" u="none" strike="noStrike" baseline="0" dirty="0">
                <a:latin typeface="+mn-lt"/>
              </a:rPr>
              <a:t>Am J Public Health</a:t>
            </a:r>
            <a:r>
              <a:rPr lang="en-US" sz="1000" b="0" i="0" u="none" strike="noStrike" baseline="0" dirty="0">
                <a:latin typeface="+mn-lt"/>
              </a:rPr>
              <a:t>. 2021; doi:10.2105/AJPH.2020.305999</a:t>
            </a:r>
            <a:endParaRPr lang="en-US" sz="1000" dirty="0">
              <a:latin typeface="+mn-lt"/>
            </a:endParaRPr>
          </a:p>
        </p:txBody>
      </p:sp>
      <p:pic>
        <p:nvPicPr>
          <p:cNvPr id="5" name="Picture 4" descr="A qr code on a white background&#10;&#10;AI-generated content may be incorrect.">
            <a:extLst>
              <a:ext uri="{FF2B5EF4-FFF2-40B4-BE49-F238E27FC236}">
                <a16:creationId xmlns:a16="http://schemas.microsoft.com/office/drawing/2014/main" id="{8563D121-A839-4CA4-D894-5251CE3888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72800" y="5657850"/>
            <a:ext cx="666750" cy="666750"/>
          </a:xfrm>
          <a:prstGeom prst="rect">
            <a:avLst/>
          </a:prstGeom>
        </p:spPr>
      </p:pic>
    </p:spTree>
    <p:custDataLst>
      <p:tags r:id="rId1"/>
    </p:custDataLst>
    <p:extLst>
      <p:ext uri="{BB962C8B-B14F-4D97-AF65-F5344CB8AC3E}">
        <p14:creationId xmlns:p14="http://schemas.microsoft.com/office/powerpoint/2010/main" val="234465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AE" dirty="0"/>
              <a:t>الخلاصة:</a:t>
            </a:r>
            <a:endParaRPr lang="en-US" dirty="0"/>
          </a:p>
        </p:txBody>
      </p:sp>
      <p:sp>
        <p:nvSpPr>
          <p:cNvPr id="3" name="Content Placeholder 2"/>
          <p:cNvSpPr>
            <a:spLocks noGrp="1"/>
          </p:cNvSpPr>
          <p:nvPr>
            <p:ph idx="1"/>
          </p:nvPr>
        </p:nvSpPr>
        <p:spPr>
          <a:xfrm>
            <a:off x="1401190" y="2057400"/>
            <a:ext cx="10790810" cy="4114800"/>
          </a:xfrm>
        </p:spPr>
        <p:txBody>
          <a:bodyPr/>
          <a:lstStyle/>
          <a:p>
            <a:r>
              <a:rPr lang="ar-AE" sz="3600" dirty="0"/>
              <a:t>بالنسبة للعديد من الأمراض، السجائر الإلكترونية سيئة مثل التدخين</a:t>
            </a:r>
            <a:endParaRPr lang="en-US" sz="3600" dirty="0"/>
          </a:p>
          <a:p>
            <a:pPr lvl="1"/>
            <a:r>
              <a:rPr lang="ar-AE" sz="3200" dirty="0"/>
              <a:t>الاستخدام المزدوج أسوأ من مجرد التدخين</a:t>
            </a:r>
            <a:endParaRPr lang="en-US" sz="3200" dirty="0"/>
          </a:p>
          <a:p>
            <a:r>
              <a:rPr lang="ar-AE" sz="3600" dirty="0"/>
              <a:t>استمر في التدخين وشجع الاستخدام المزدوج</a:t>
            </a:r>
            <a:r>
              <a:rPr lang="en-US" sz="3600" dirty="0"/>
              <a:t>	</a:t>
            </a:r>
          </a:p>
          <a:p>
            <a:pPr lvl="1"/>
            <a:r>
              <a:rPr lang="ar-AE" sz="3200" dirty="0"/>
              <a:t>لماذا طورتها الصناعة في المقام الأول</a:t>
            </a:r>
            <a:endParaRPr lang="en-US" sz="3200" dirty="0"/>
          </a:p>
          <a:p>
            <a:r>
              <a:rPr lang="ar-AE" sz="3600" dirty="0"/>
              <a:t>تزيد السجائر الإلكترونية من الضرر للبالغين، لا تقلل،</a:t>
            </a:r>
            <a:r>
              <a:rPr lang="en-US" sz="3600" dirty="0"/>
              <a:t>	</a:t>
            </a:r>
          </a:p>
        </p:txBody>
      </p:sp>
    </p:spTree>
    <p:custDataLst>
      <p:tags r:id="rId1"/>
    </p:custDataLst>
    <p:extLst>
      <p:ext uri="{BB962C8B-B14F-4D97-AF65-F5344CB8AC3E}">
        <p14:creationId xmlns:p14="http://schemas.microsoft.com/office/powerpoint/2010/main" val="216268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C9D2CD3-A94A-6102-0AD5-8D2FE3FB2166}"/>
              </a:ext>
            </a:extLst>
          </p:cNvPr>
          <p:cNvSpPr>
            <a:spLocks noGrp="1"/>
          </p:cNvSpPr>
          <p:nvPr>
            <p:ph type="title"/>
          </p:nvPr>
        </p:nvSpPr>
        <p:spPr/>
        <p:txBody>
          <a:bodyPr/>
          <a:lstStyle/>
          <a:p>
            <a:r>
              <a:rPr lang="ar-AE" dirty="0"/>
              <a:t>10 أكتوبر 2025</a:t>
            </a:r>
            <a:endParaRPr lang="en-US" dirty="0"/>
          </a:p>
        </p:txBody>
      </p:sp>
      <p:pic>
        <p:nvPicPr>
          <p:cNvPr id="9" name="Content Placeholder 8">
            <a:extLst>
              <a:ext uri="{FF2B5EF4-FFF2-40B4-BE49-F238E27FC236}">
                <a16:creationId xmlns:a16="http://schemas.microsoft.com/office/drawing/2014/main" id="{4D346C24-5C08-91D8-2E13-5693153C631C}"/>
              </a:ext>
            </a:extLst>
          </p:cNvPr>
          <p:cNvPicPr>
            <a:picLocks noGrp="1" noChangeAspect="1"/>
          </p:cNvPicPr>
          <p:nvPr>
            <p:ph sz="half" idx="2"/>
          </p:nvPr>
        </p:nvPicPr>
        <p:blipFill>
          <a:blip r:embed="rId3"/>
          <a:stretch>
            <a:fillRect/>
          </a:stretch>
        </p:blipFill>
        <p:spPr bwMode="auto">
          <a:xfrm>
            <a:off x="7327403" y="1981199"/>
            <a:ext cx="3797797" cy="4624529"/>
          </a:xfrm>
          <a:prstGeom prst="rect">
            <a:avLst/>
          </a:prstGeom>
          <a:noFill/>
          <a:ln w="9525">
            <a:noFill/>
            <a:miter lim="800000"/>
            <a:headEnd/>
            <a:tailEnd/>
          </a:ln>
          <a:effectLst/>
        </p:spPr>
      </p:pic>
      <p:sp>
        <p:nvSpPr>
          <p:cNvPr id="11" name="Rectangle 1">
            <a:extLst>
              <a:ext uri="{FF2B5EF4-FFF2-40B4-BE49-F238E27FC236}">
                <a16:creationId xmlns:a16="http://schemas.microsoft.com/office/drawing/2014/main" id="{38DBC790-074B-292F-8500-11984F2C08CD}"/>
              </a:ext>
            </a:extLst>
          </p:cNvPr>
          <p:cNvSpPr>
            <a:spLocks noChangeArrowheads="1"/>
          </p:cNvSpPr>
          <p:nvPr/>
        </p:nvSpPr>
        <p:spPr bwMode="auto">
          <a:xfrm>
            <a:off x="7620000" y="6611779"/>
            <a:ext cx="294343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000" b="0" i="0" u="none" strike="noStrike" cap="none" normalizeH="0" baseline="0" dirty="0">
                <a:ln>
                  <a:noFill/>
                </a:ln>
                <a:solidFill>
                  <a:schemeClr val="tx1"/>
                </a:solidFill>
                <a:effectLst/>
                <a:latin typeface="Arial" panose="020B0604020202020204" pitchFamily="34" charset="0"/>
              </a:rPr>
              <a:t>Arora et</a:t>
            </a:r>
            <a:r>
              <a:rPr kumimoji="0" lang="en-US" altLang="en-US" sz="1000" b="0" i="0" u="none" strike="noStrike" cap="none" normalizeH="0" dirty="0">
                <a:ln>
                  <a:noFill/>
                </a:ln>
                <a:solidFill>
                  <a:schemeClr val="tx1"/>
                </a:solidFill>
                <a:effectLst/>
                <a:latin typeface="Arial" panose="020B0604020202020204" pitchFamily="34" charset="0"/>
              </a:rPr>
              <a:t> al, </a:t>
            </a:r>
            <a:r>
              <a:rPr kumimoji="0" lang="en-US" altLang="en-US" sz="1000" b="0" i="1" u="none" strike="noStrike" cap="none" normalizeH="0" dirty="0">
                <a:ln>
                  <a:noFill/>
                </a:ln>
                <a:solidFill>
                  <a:schemeClr val="tx1"/>
                </a:solidFill>
                <a:effectLst/>
                <a:latin typeface="Arial" panose="020B0604020202020204" pitchFamily="34" charset="0"/>
              </a:rPr>
              <a:t>Pediatrics</a:t>
            </a:r>
            <a:r>
              <a:rPr kumimoji="0" lang="en-US" altLang="en-US" sz="1000" b="0" i="0" u="none" strike="noStrike" cap="none" normalizeH="0" baseline="0" dirty="0">
                <a:ln>
                  <a:noFill/>
                </a:ln>
                <a:solidFill>
                  <a:schemeClr val="tx1"/>
                </a:solidFill>
                <a:effectLst/>
                <a:latin typeface="Arial" panose="020B0604020202020204" pitchFamily="34" charset="0"/>
              </a:rPr>
              <a:t> 2025 Oct 10:e2025072337</a:t>
            </a:r>
          </a:p>
        </p:txBody>
      </p:sp>
      <p:sp>
        <p:nvSpPr>
          <p:cNvPr id="19" name="Content Placeholder 18">
            <a:extLst>
              <a:ext uri="{FF2B5EF4-FFF2-40B4-BE49-F238E27FC236}">
                <a16:creationId xmlns:a16="http://schemas.microsoft.com/office/drawing/2014/main" id="{C8684669-5CF8-CD02-7072-08961F1FE1FC}"/>
              </a:ext>
            </a:extLst>
          </p:cNvPr>
          <p:cNvSpPr>
            <a:spLocks noGrp="1"/>
          </p:cNvSpPr>
          <p:nvPr>
            <p:ph sz="half" idx="1"/>
          </p:nvPr>
        </p:nvSpPr>
        <p:spPr/>
        <p:txBody>
          <a:bodyPr/>
          <a:lstStyle/>
          <a:p>
            <a:pPr marL="0" indent="0">
              <a:buNone/>
            </a:pPr>
            <a:r>
              <a:rPr lang="ar-AE" dirty="0"/>
              <a:t>"على عكس الآمال والافتراضات المبكرة، فإن السجائر الإلكترونية ليست استراتيجية فعالة لتقليل الضرر للبالغين وتشكل خطرا جديا على الشباب الساذجين من النيكوتين."</a:t>
            </a:r>
            <a:endParaRPr lang="en-US" dirty="0"/>
          </a:p>
        </p:txBody>
      </p:sp>
      <p:pic>
        <p:nvPicPr>
          <p:cNvPr id="20" name="Content Placeholder 13" descr="A qr code on a white background&#10;&#10;AI-generated content may be incorrect.">
            <a:extLst>
              <a:ext uri="{FF2B5EF4-FFF2-40B4-BE49-F238E27FC236}">
                <a16:creationId xmlns:a16="http://schemas.microsoft.com/office/drawing/2014/main" id="{39DA8D73-3954-4BFF-A73D-C305854D90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1195050" y="6034228"/>
            <a:ext cx="571500" cy="571500"/>
          </a:xfrm>
          <a:prstGeom prst="rect">
            <a:avLst/>
          </a:prstGeom>
          <a:noFill/>
          <a:ln w="9525">
            <a:noFill/>
            <a:miter lim="800000"/>
            <a:headEnd/>
            <a:tailEnd/>
          </a:ln>
          <a:effectLst/>
        </p:spPr>
      </p:pic>
    </p:spTree>
    <p:extLst>
      <p:ext uri="{BB962C8B-B14F-4D97-AF65-F5344CB8AC3E}">
        <p14:creationId xmlns:p14="http://schemas.microsoft.com/office/powerpoint/2010/main" val="868757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B4F97-85A0-494D-BC04-9A95332B9DBB}"/>
              </a:ext>
            </a:extLst>
          </p:cNvPr>
          <p:cNvSpPr>
            <a:spLocks noGrp="1"/>
          </p:cNvSpPr>
          <p:nvPr>
            <p:ph type="title"/>
          </p:nvPr>
        </p:nvSpPr>
        <p:spPr/>
        <p:txBody>
          <a:bodyPr/>
          <a:lstStyle/>
          <a:p>
            <a:r>
              <a:rPr lang="ar-AE" dirty="0"/>
              <a:t>تداعيات على صانعي السياسات</a:t>
            </a:r>
            <a:endParaRPr lang="en-US" dirty="0"/>
          </a:p>
        </p:txBody>
      </p:sp>
      <p:sp>
        <p:nvSpPr>
          <p:cNvPr id="3" name="Content Placeholder 2">
            <a:extLst>
              <a:ext uri="{FF2B5EF4-FFF2-40B4-BE49-F238E27FC236}">
                <a16:creationId xmlns:a16="http://schemas.microsoft.com/office/drawing/2014/main" id="{90F5C230-532F-5457-A736-4C6E405CE85F}"/>
              </a:ext>
            </a:extLst>
          </p:cNvPr>
          <p:cNvSpPr>
            <a:spLocks noGrp="1"/>
          </p:cNvSpPr>
          <p:nvPr>
            <p:ph idx="1"/>
          </p:nvPr>
        </p:nvSpPr>
        <p:spPr/>
        <p:txBody>
          <a:bodyPr/>
          <a:lstStyle/>
          <a:p>
            <a:r>
              <a:rPr lang="ar-AE" dirty="0"/>
              <a:t>لأن السجائر الإلكترونية ليست استراتيجية فعالة لتقليل الضرر حتى للمدخنين البالغين ...
لا يوجد سبب لاستيعاب السجائر الإلكترونية أو تقليل الضرر في أي من القوانين أو اللوائح </a:t>
            </a:r>
            <a:endParaRPr lang="en-US" dirty="0"/>
          </a:p>
          <a:p>
            <a:pPr lvl="1"/>
            <a:r>
              <a:rPr lang="ar-AE" dirty="0"/>
              <a:t>بما في ذلك إرشادات لجنة الاتصالات الفيدرالية (</a:t>
            </a:r>
            <a:r>
              <a:rPr lang="en-US" dirty="0"/>
              <a:t>FCTC)</a:t>
            </a:r>
          </a:p>
        </p:txBody>
      </p:sp>
    </p:spTree>
    <p:custDataLst>
      <p:tags r:id="rId1"/>
    </p:custDataLst>
    <p:extLst>
      <p:ext uri="{BB962C8B-B14F-4D97-AF65-F5344CB8AC3E}">
        <p14:creationId xmlns:p14="http://schemas.microsoft.com/office/powerpoint/2010/main" val="3486653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6.6|16|2.9|13.5"/>
</p:tagLst>
</file>

<file path=ppt/tags/tag2.xml><?xml version="1.0" encoding="utf-8"?>
<p:tagLst xmlns:a="http://schemas.openxmlformats.org/drawingml/2006/main" xmlns:r="http://schemas.openxmlformats.org/officeDocument/2006/relationships" xmlns:p="http://schemas.openxmlformats.org/presentationml/2006/main">
  <p:tag name="TIMING" val="|7.6|9"/>
</p:tagLst>
</file>

<file path=ppt/tags/tag3.xml><?xml version="1.0" encoding="utf-8"?>
<p:tagLst xmlns:a="http://schemas.openxmlformats.org/drawingml/2006/main" xmlns:r="http://schemas.openxmlformats.org/officeDocument/2006/relationships" xmlns:p="http://schemas.openxmlformats.org/presentationml/2006/main">
  <p:tag name="TIMING" val="|37.9|16.8"/>
</p:tagLst>
</file>

<file path=ppt/tags/tag4.xml><?xml version="1.0" encoding="utf-8"?>
<p:tagLst xmlns:a="http://schemas.openxmlformats.org/drawingml/2006/main" xmlns:r="http://schemas.openxmlformats.org/officeDocument/2006/relationships" xmlns:p="http://schemas.openxmlformats.org/presentationml/2006/main">
  <p:tag name="TIMING" val="|20.4|9|2|1.3|4|2.5|1|10.1"/>
</p:tagLst>
</file>

<file path=ppt/tags/tag5.xml><?xml version="1.0" encoding="utf-8"?>
<p:tagLst xmlns:a="http://schemas.openxmlformats.org/drawingml/2006/main" xmlns:r="http://schemas.openxmlformats.org/officeDocument/2006/relationships" xmlns:p="http://schemas.openxmlformats.org/presentationml/2006/main">
  <p:tag name="TIMING" val="|12.1|12.4|2.7|22.5"/>
</p:tagLst>
</file>

<file path=ppt/tags/tag6.xml><?xml version="1.0" encoding="utf-8"?>
<p:tagLst xmlns:a="http://schemas.openxmlformats.org/drawingml/2006/main" xmlns:r="http://schemas.openxmlformats.org/officeDocument/2006/relationships" xmlns:p="http://schemas.openxmlformats.org/presentationml/2006/main">
  <p:tag name="TIMING" val="|40.8|7.8|3.5|14|31.5|1.6"/>
</p:tagLst>
</file>

<file path=ppt/tags/tag7.xml><?xml version="1.0" encoding="utf-8"?>
<p:tagLst xmlns:a="http://schemas.openxmlformats.org/drawingml/2006/main" xmlns:r="http://schemas.openxmlformats.org/officeDocument/2006/relationships" xmlns:p="http://schemas.openxmlformats.org/presentationml/2006/main">
  <p:tag name="TIMING" val="|8.8"/>
</p:tagLst>
</file>

<file path=ppt/tags/tag8.xml><?xml version="1.0" encoding="utf-8"?>
<p:tagLst xmlns:a="http://schemas.openxmlformats.org/drawingml/2006/main" xmlns:r="http://schemas.openxmlformats.org/officeDocument/2006/relationships" xmlns:p="http://schemas.openxmlformats.org/presentationml/2006/main">
  <p:tag name="TIMING" val="|4|4.8|3.4|12.7|7.5"/>
</p:tagLst>
</file>

<file path=ppt/tags/tag9.xml><?xml version="1.0" encoding="utf-8"?>
<p:tagLst xmlns:a="http://schemas.openxmlformats.org/drawingml/2006/main" xmlns:r="http://schemas.openxmlformats.org/officeDocument/2006/relationships" xmlns:p="http://schemas.openxmlformats.org/presentationml/2006/main">
  <p:tag name="TIMING" val="|3.8|8.1"/>
</p:tagLst>
</file>

<file path=ppt/theme/theme1.xml><?xml version="1.0" encoding="utf-8"?>
<a:theme xmlns:a="http://schemas.openxmlformats.org/drawingml/2006/main" name="Shimmer">
  <a:themeElements>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Shimmer">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UCSF Classic">
  <a:themeElements>
    <a:clrScheme name="UCSF Colors">
      <a:dk1>
        <a:srgbClr val="052049"/>
      </a:dk1>
      <a:lt1>
        <a:srgbClr val="FFFFFF"/>
      </a:lt1>
      <a:dk2>
        <a:srgbClr val="052049"/>
      </a:dk2>
      <a:lt2>
        <a:srgbClr val="FFFFFF"/>
      </a:lt2>
      <a:accent1>
        <a:srgbClr val="0093D0"/>
      </a:accent1>
      <a:accent2>
        <a:srgbClr val="18A3AC"/>
      </a:accent2>
      <a:accent3>
        <a:srgbClr val="9DC23B"/>
      </a:accent3>
      <a:accent4>
        <a:srgbClr val="F58024"/>
      </a:accent4>
      <a:accent5>
        <a:srgbClr val="C7CED1"/>
      </a:accent5>
      <a:accent6>
        <a:srgbClr val="716FB3"/>
      </a:accent6>
      <a:hlink>
        <a:srgbClr val="178CCB"/>
      </a:hlink>
      <a:folHlink>
        <a:srgbClr val="5F5F5F"/>
      </a:folHlink>
    </a:clrScheme>
    <a:fontScheme name="UCSF">
      <a:majorFont>
        <a:latin typeface="Garam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lgn="ctr">
          <a:noFill/>
          <a:miter lim="800000"/>
          <a:headEnd/>
          <a:tailEnd/>
        </a:ln>
      </a:spPr>
      <a:bodyPr wrap="none" rtlCol="0" anchor="ctr"/>
      <a:lstStyle>
        <a:defPPr algn="ctr">
          <a:lnSpc>
            <a:spcPct val="90000"/>
          </a:lnSpc>
          <a:defRPr sz="1600" b="1" dirty="0" err="1" smtClean="0">
            <a:solidFill>
              <a:schemeClr val="bg1"/>
            </a:solidFill>
            <a:latin typeface="+mj-lt"/>
          </a:defRPr>
        </a:defPPr>
      </a:lst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19050" algn="ctr">
          <a:noFill/>
          <a:miter lim="800000"/>
          <a:headEnd/>
          <a:tailEnd/>
        </a:ln>
      </a:spPr>
      <a:bodyPr wrap="square" lIns="0" tIns="0" rIns="0" bIns="0" rtlCol="0">
        <a:spAutoFit/>
      </a:bodyPr>
      <a:lstStyle>
        <a:defPPr marL="295275" marR="0" indent="-295275" algn="l" defTabSz="640080" rtl="0" eaLnBrk="1" fontAlgn="auto" latinLnBrk="0" hangingPunct="1">
          <a:lnSpc>
            <a:spcPct val="100000"/>
          </a:lnSpc>
          <a:spcBef>
            <a:spcPts val="0"/>
          </a:spcBef>
          <a:spcAft>
            <a:spcPts val="1000"/>
          </a:spcAft>
          <a:buClr>
            <a:srgbClr val="0093D0"/>
          </a:buClr>
          <a:buSzPct val="80000"/>
          <a:buFont typeface="Wingdings" charset="2"/>
          <a:buChar char="§"/>
          <a:tabLst/>
          <a:defRPr kumimoji="0" sz="2200" b="0" i="0" u="none" strike="noStrike" kern="1200" cap="none" spc="0" normalizeH="0" baseline="0" noProof="0" dirty="0" smtClean="0">
            <a:ln>
              <a:noFill/>
            </a:ln>
            <a:solidFill>
              <a:srgbClr val="052049"/>
            </a:solidFill>
            <a:effectLst/>
            <a:uLnTx/>
            <a:uFillTx/>
            <a:latin typeface="+mn-lt"/>
            <a:ea typeface="+mn-ea"/>
            <a:cs typeface="+mn-cs"/>
          </a:defRPr>
        </a:defPPr>
      </a:lstStyle>
    </a:txDef>
  </a:objectDefaults>
  <a:extraClrSchemeLst/>
  <a:extLst>
    <a:ext uri="{05A4C25C-085E-4340-85A3-A5531E510DB2}">
      <thm15:themeFamily xmlns:thm15="http://schemas.microsoft.com/office/thememl/2012/main" name="16x9_CTCRE PowerPoint Template" id="{6BD5A81E-2C6F-4E2F-9E79-73291EC8105C}" vid="{425FCC7B-19FB-4D08-A432-E38526D61032}"/>
    </a:ext>
  </a:extLst>
</a:theme>
</file>

<file path=ppt/theme/theme3.xml><?xml version="1.0" encoding="utf-8"?>
<a:theme xmlns:a="http://schemas.openxmlformats.org/drawingml/2006/main" name="4_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esentation2" id="{2C698D23-78D0-B841-8E28-8B53D00AFCF4}" vid="{66E3DFE8-A9AB-2847-B139-CF927E88C58E}"/>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Shimmer</Template>
  <TotalTime>5491</TotalTime>
  <Words>1285</Words>
  <Application>Microsoft Office PowerPoint</Application>
  <PresentationFormat>Widescreen</PresentationFormat>
  <Paragraphs>71</Paragraphs>
  <Slides>11</Slides>
  <Notes>11</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11</vt:i4>
      </vt:variant>
    </vt:vector>
  </HeadingPairs>
  <TitlesOfParts>
    <vt:vector size="23" baseType="lpstr">
      <vt:lpstr>.AppleSystemUIFont</vt:lpstr>
      <vt:lpstr>Arial</vt:lpstr>
      <vt:lpstr>Calibri</vt:lpstr>
      <vt:lpstr>Gill Sans MT</vt:lpstr>
      <vt:lpstr>Helvetica</vt:lpstr>
      <vt:lpstr>Tahoma</vt:lpstr>
      <vt:lpstr>Times New Roman</vt:lpstr>
      <vt:lpstr>Wingdings</vt:lpstr>
      <vt:lpstr>Wingdings 2</vt:lpstr>
      <vt:lpstr>Shimmer</vt:lpstr>
      <vt:lpstr>UCSF Classic</vt:lpstr>
      <vt:lpstr>4_Dividend</vt:lpstr>
      <vt:lpstr>السجائر الإلكترونية تزيد من الضرر على المدخنين ليست استراتيجية فعالة لتقليل الضرر</vt:lpstr>
      <vt:lpstr>حجة الصناعة لصالح السجائر الإلكترونية</vt:lpstr>
      <vt:lpstr>خرافة: السجائر الإلكترونية المطورة للإقلاع عن التدخين</vt:lpstr>
      <vt:lpstr>فيليب موريس موصى به</vt:lpstr>
      <vt:lpstr>تظهر الأبينيفريون: ECIG يخاطر بالسجائر</vt:lpstr>
      <vt:lpstr>الاستخدام المزدوج دائما أكثر خطورة</vt:lpstr>
      <vt:lpstr>التوقف: التجارب العشوائية</vt:lpstr>
      <vt:lpstr>Cessation: Real World</vt:lpstr>
      <vt:lpstr>الخلاصة:</vt:lpstr>
      <vt:lpstr>10 أكتوبر 2025</vt:lpstr>
      <vt:lpstr>تداعيات على صانعي السياسات</vt:lpstr>
    </vt:vector>
  </TitlesOfParts>
  <Company>UCSF CTCRE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Adrienne Mejia</dc:creator>
  <cp:lastModifiedBy>Stanton Glantz</cp:lastModifiedBy>
  <cp:revision>427</cp:revision>
  <dcterms:created xsi:type="dcterms:W3CDTF">2008-02-06T22:41:22Z</dcterms:created>
  <dcterms:modified xsi:type="dcterms:W3CDTF">2025-11-15T22:49:34Z</dcterms:modified>
</cp:coreProperties>
</file>