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7" r:id="rId3"/>
    <p:sldId id="261" r:id="rId4"/>
    <p:sldId id="262" r:id="rId5"/>
    <p:sldId id="263" r:id="rId6"/>
    <p:sldId id="258" r:id="rId7"/>
    <p:sldId id="259" r:id="rId8"/>
    <p:sldId id="256" r:id="rId9"/>
    <p:sldId id="260" r:id="rId10"/>
    <p:sldId id="25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E6CD-48EB-C698-B26C-1BB64D628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60B2F-B06C-99D8-3037-88C63931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6C737-7232-32A3-D2A0-8A325F787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0238C-2138-52DA-1BB7-E3FC9494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CFCA5-850D-68B9-F073-88C23356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26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70C6-6F10-F15E-86D8-440BDA501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638BE-2D2A-5A9D-5D40-3338AF9F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FA472-886B-C14F-49BF-D10DD571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7F7E-8283-32A8-13B2-0DD4A5A04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38CC9-C387-84BE-3B9B-6E619781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0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62E8C-DE56-40DE-A5BD-41E88ADBA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93AF9-DD84-2EE2-642E-305BA8C86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76037-6E4F-A148-FF2E-77972370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DAA42-E12D-B5E7-E758-9C4E2400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D2CD6-0BB7-E36F-2478-13679CA8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7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A065-040D-8BA0-B1C8-E40AE12F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EC22C-2570-D412-4A60-E478AD55D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96CA2-D5FE-C6B9-25E6-962C3EA04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A3C94-CD26-2C2F-48DA-AC803B066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28AB3-DDCA-63A5-182B-30026BBD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91ACA-A6E3-ABE8-35E6-732DB0306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5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37994-A9D5-5AC7-73F1-99B743A4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6F3AB-400F-EC43-3705-94F657366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9898D-C2BA-292F-DDCF-2BDD86B47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90AF0-98CC-69F2-C620-31E9E9C2D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A3430-9B9E-3E94-AE18-0D9798BC3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CCDA85-AF4E-E4AB-9529-C4A89BDC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89E5B3-4AB2-8FFC-4BE9-32D1B62C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EB27B3-90A6-592A-B1C9-EB6A0527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6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5E846-260C-E6A7-6650-587C6E728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E63A7-2D00-17F5-19D1-AFEE8FA3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36658-5F93-7756-4BB0-6FFB52E93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6A2C8-8386-6CCF-7DFD-171DBF8A3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3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1A9DF-30FB-3F75-7199-576C9C04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6F7AC6-6740-E855-5FE3-E4BDB4D7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FE045-3A0B-5E4A-E20E-CF714E80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1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18B7D-7BB1-9E88-FE33-06E92D6B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FEDF-049D-83F0-B497-669C17C29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1F722-B55F-8057-F61D-D34EF1DEA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D0DA8-C73A-5B7F-D213-6BC25A4B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9C8CA-BB74-50B2-BAB1-545FBDEF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7BD546-B495-1040-5B23-538DAFBBC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8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42B5-5FFA-2D25-5C31-93F1A4059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B899C6-8EC3-DFB3-C845-94FFE1C0D0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10B40-DB2C-611E-C8CE-EEDBF1ADC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7C92A-6F86-4196-3EAF-E9E449A71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EBBC6-35C6-5FA6-480A-089DD2C2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54801-5B82-FE89-1C77-CB3232EF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8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E2F4B-E6B9-B88C-186B-48FFEDD1F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D0A02-6202-D35F-5E1B-8E5EE8A4C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EE1A1-AC48-3CAC-1045-0FEFA2B6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1F519-EB78-E551-6A59-167AA4D5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41048-C6DC-414A-D9B5-30984AEE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3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19FB9B-489A-536C-ED52-43C7FBBA0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3C672-8D83-6048-4CB1-BCF0D8BF0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76F43-8047-093E-4405-5CD2C2DFE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EB642-2D7E-DEBB-55E5-8843E0D8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0984E-6BA4-68B8-6820-B9750EA5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8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04A94-305A-D6D7-15EE-206CCF3D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F4E62-3766-5D0A-F9C1-0686991C2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A444C-008C-3125-11C7-151132871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16867-6C7A-8943-A524-5BDFEE631D2E}" type="datetimeFigureOut">
              <a:rPr lang="en-US" smtClean="0"/>
              <a:t>12/24/22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DA1F5-B99F-77DF-680E-6C81097D1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AA71E-8717-DDA5-2308-CCA2A4D63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B6B10-9F99-344B-BFAE-916625A80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25B292-8FF2-0E86-415F-1499DB0DCE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1274" y="0"/>
            <a:ext cx="5000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0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25B292-8FF2-0E86-415F-1499DB0DCE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374" y="0"/>
            <a:ext cx="10001251" cy="68580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68C4F24-33DC-7840-445D-6F15E5764E00}"/>
              </a:ext>
            </a:extLst>
          </p:cNvPr>
          <p:cNvSpPr/>
          <p:nvPr/>
        </p:nvSpPr>
        <p:spPr>
          <a:xfrm>
            <a:off x="3854548" y="2067951"/>
            <a:ext cx="1041009" cy="292608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7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459FF9-9B79-E56C-CDCC-FF66331EC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566" y="76200"/>
            <a:ext cx="871928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0352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48D50C-2B24-1BFF-8786-FE77CB3E1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868" y="0"/>
            <a:ext cx="5250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8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F9F029-F87E-655B-D6A6-B5D717869B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345" y="0"/>
            <a:ext cx="8765826" cy="683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73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8F55B-D40A-1AB1-8DA7-8AAC89A7E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647" y="0"/>
            <a:ext cx="37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5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EB0B78-ABA4-3B2D-F50D-8C18CCB61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284" y="155011"/>
            <a:ext cx="3867109" cy="6702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937F4-30DC-76EF-0882-6F3B648C7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03" y="-1"/>
            <a:ext cx="5244961" cy="681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09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EFCAB9-393E-443E-E4E6-D73DD62444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657" y="334736"/>
            <a:ext cx="10849178" cy="605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D6C93F-AA22-8924-EBBA-60FB87C7C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234950"/>
            <a:ext cx="63754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65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7131C9-41F3-458D-ECAB-63262D6A0A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772" y="155122"/>
            <a:ext cx="7772400" cy="33691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84D222-0DFF-ACA6-505B-CF54F68B7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772" y="3524250"/>
            <a:ext cx="7772400" cy="32167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160DB3-1C0E-0C82-D7BC-C4318DD2FDE9}"/>
              </a:ext>
            </a:extLst>
          </p:cNvPr>
          <p:cNvSpPr txBox="1"/>
          <p:nvPr/>
        </p:nvSpPr>
        <p:spPr>
          <a:xfrm>
            <a:off x="315686" y="631371"/>
            <a:ext cx="225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Menthol KOOL Brands</a:t>
            </a:r>
          </a:p>
        </p:txBody>
      </p:sp>
    </p:spTree>
    <p:extLst>
      <p:ext uri="{BB962C8B-B14F-4D97-AF65-F5344CB8AC3E}">
        <p14:creationId xmlns:p14="http://schemas.microsoft.com/office/powerpoint/2010/main" val="3733736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367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540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</Words>
  <Application>Microsoft Macintosh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Robert Jackler</dc:creator>
  <cp:lastModifiedBy>Dr Robert Jackler</cp:lastModifiedBy>
  <cp:revision>5</cp:revision>
  <dcterms:created xsi:type="dcterms:W3CDTF">2022-12-21T22:38:57Z</dcterms:created>
  <dcterms:modified xsi:type="dcterms:W3CDTF">2022-12-24T20:49:59Z</dcterms:modified>
</cp:coreProperties>
</file>